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9" r:id="rId4"/>
    <p:sldId id="258" r:id="rId5"/>
    <p:sldId id="305" r:id="rId6"/>
    <p:sldId id="306" r:id="rId7"/>
    <p:sldId id="269" r:id="rId8"/>
    <p:sldId id="270" r:id="rId9"/>
    <p:sldId id="271" r:id="rId10"/>
    <p:sldId id="263" r:id="rId11"/>
    <p:sldId id="272" r:id="rId12"/>
    <p:sldId id="273" r:id="rId13"/>
    <p:sldId id="274" r:id="rId14"/>
    <p:sldId id="275" r:id="rId15"/>
    <p:sldId id="276" r:id="rId16"/>
    <p:sldId id="277" r:id="rId17"/>
    <p:sldId id="300" r:id="rId18"/>
    <p:sldId id="284" r:id="rId19"/>
    <p:sldId id="286" r:id="rId20"/>
    <p:sldId id="301" r:id="rId21"/>
    <p:sldId id="287" r:id="rId22"/>
    <p:sldId id="288" r:id="rId23"/>
    <p:sldId id="289" r:id="rId24"/>
    <p:sldId id="290" r:id="rId25"/>
    <p:sldId id="283" r:id="rId26"/>
    <p:sldId id="291" r:id="rId27"/>
    <p:sldId id="303" r:id="rId28"/>
    <p:sldId id="304" r:id="rId29"/>
    <p:sldId id="281" r:id="rId30"/>
    <p:sldId id="299" r:id="rId31"/>
    <p:sldId id="292" r:id="rId32"/>
    <p:sldId id="293" r:id="rId33"/>
    <p:sldId id="296" r:id="rId34"/>
    <p:sldId id="294" r:id="rId35"/>
    <p:sldId id="295" r:id="rId36"/>
    <p:sldId id="278" r:id="rId37"/>
    <p:sldId id="297" r:id="rId38"/>
    <p:sldId id="298" r:id="rId39"/>
    <p:sldId id="264" r:id="rId40"/>
    <p:sldId id="265" r:id="rId41"/>
  </p:sldIdLst>
  <p:sldSz cx="12192000" cy="6858000"/>
  <p:notesSz cx="6858000" cy="9144000"/>
  <p:embeddedFontLst>
    <p:embeddedFont>
      <p:font typeface="맑은 고딕" panose="020B0503020000020004" pitchFamily="50" charset="-127"/>
      <p:regular r:id="rId43"/>
      <p:bold r:id="rId44"/>
    </p:embeddedFont>
    <p:embeddedFont>
      <p:font typeface="a옛날사진관3" panose="02020600000000000000" pitchFamily="18" charset="-127"/>
      <p:regular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AF9B"/>
    <a:srgbClr val="FFDA66"/>
    <a:srgbClr val="396952"/>
    <a:srgbClr val="D4E5DE"/>
    <a:srgbClr val="CF2328"/>
    <a:srgbClr val="FAFAFA"/>
    <a:srgbClr val="4F8667"/>
    <a:srgbClr val="396A52"/>
    <a:srgbClr val="396B52"/>
    <a:srgbClr val="6CB6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25"/>
    <p:restoredTop sz="80476"/>
  </p:normalViewPr>
  <p:slideViewPr>
    <p:cSldViewPr snapToGrid="0" snapToObjects="1">
      <p:cViewPr varScale="1">
        <p:scale>
          <a:sx n="66" d="100"/>
          <a:sy n="66" d="100"/>
        </p:scale>
        <p:origin x="461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B2E14-55CC-F343-800A-A3FF5A0A82EE}" type="datetimeFigureOut">
              <a:rPr kumimoji="1" lang="ko-KR" altLang="en-US" smtClean="0"/>
              <a:t>2019-06-19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1C7DC5-A9BC-4346-A64D-73F60AC7E2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8843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왜 만들었는지</a:t>
            </a:r>
            <a:endParaRPr kumimoji="1" lang="en-US" altLang="ko-KR" sz="12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kumimoji="1" lang="ko-KR" altLang="en-US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구성 </a:t>
            </a:r>
            <a:r>
              <a:rPr kumimoji="1"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(</a:t>
            </a:r>
            <a:r>
              <a:rPr kumimoji="1" lang="ko-KR" altLang="en-US" sz="12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어플</a:t>
            </a:r>
            <a:r>
              <a:rPr kumimoji="1" lang="ko-KR" altLang="en-US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서버 그 사이 어떻게 </a:t>
            </a:r>
            <a:r>
              <a:rPr kumimoji="1" lang="ko-KR" altLang="en-US" sz="12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웅앵</a:t>
            </a:r>
            <a:r>
              <a:rPr kumimoji="1"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)</a:t>
            </a:r>
          </a:p>
          <a:p>
            <a:r>
              <a:rPr kumimoji="1" lang="ko-KR" altLang="en-US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소개 </a:t>
            </a:r>
            <a:endParaRPr kumimoji="1" lang="en-US" altLang="ko-KR" sz="12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kumimoji="1" lang="ko-KR" altLang="en-US" sz="12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팀소개</a:t>
            </a:r>
            <a:endParaRPr kumimoji="1" lang="ko-KR" altLang="en-US" sz="12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C7DC5-A9BC-4346-A64D-73F60AC7E297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8723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텍스트 전송</a:t>
            </a:r>
            <a:endParaRPr kumimoji="1" lang="en-US" altLang="ko-KR" dirty="0"/>
          </a:p>
          <a:p>
            <a:r>
              <a:rPr kumimoji="1" lang="ko-KR" altLang="en-US" dirty="0"/>
              <a:t>그림 전송</a:t>
            </a:r>
            <a:endParaRPr kumimoji="1" lang="en-US" altLang="ko-KR" dirty="0"/>
          </a:p>
          <a:p>
            <a:r>
              <a:rPr kumimoji="1" lang="ko-KR" altLang="en-US" dirty="0"/>
              <a:t>이미지 전송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클래스 </a:t>
            </a:r>
            <a:r>
              <a:rPr kumimoji="1" lang="ko-KR" altLang="en-US" dirty="0" err="1"/>
              <a:t>들고오기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한줄요약</a:t>
            </a:r>
            <a:endParaRPr kumimoji="1" lang="en-US" altLang="ko-KR" dirty="0"/>
          </a:p>
          <a:p>
            <a:r>
              <a:rPr kumimoji="1" lang="ko-KR" altLang="en-US" dirty="0" err="1"/>
              <a:t>딥러닝</a:t>
            </a:r>
            <a:r>
              <a:rPr kumimoji="1" lang="ko-KR" altLang="en-US" dirty="0"/>
              <a:t> 모델 구축 </a:t>
            </a:r>
            <a:endParaRPr kumimoji="1" lang="en-US" altLang="ko-KR" dirty="0"/>
          </a:p>
          <a:p>
            <a:r>
              <a:rPr kumimoji="1" lang="en-US" altLang="ko-KR" dirty="0"/>
              <a:t>UI</a:t>
            </a:r>
            <a:r>
              <a:rPr kumimoji="1" lang="ko-KR" altLang="en-US" dirty="0"/>
              <a:t> 넣기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화면 </a:t>
            </a:r>
            <a:r>
              <a:rPr kumimoji="1" lang="ko-KR" altLang="en-US" dirty="0" err="1"/>
              <a:t>캡쳐해야함</a:t>
            </a:r>
            <a:r>
              <a:rPr kumimoji="1" lang="en-US" altLang="ko-KR" dirty="0"/>
              <a:t>..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그림판</a:t>
            </a:r>
            <a:r>
              <a:rPr kumimoji="1" lang="en-US" altLang="ko-KR" dirty="0"/>
              <a:t>,,,</a:t>
            </a:r>
            <a:r>
              <a:rPr kumimoji="1" lang="ko-KR" altLang="en-US" dirty="0"/>
              <a:t>어쩌고</a:t>
            </a:r>
            <a:r>
              <a:rPr kumimoji="1" lang="en-US" altLang="ko-KR" dirty="0"/>
              <a:t>..,,.,.,..,.,.</a:t>
            </a:r>
          </a:p>
          <a:p>
            <a:r>
              <a:rPr kumimoji="1" lang="ko-KR" altLang="en-US" dirty="0"/>
              <a:t> </a:t>
            </a:r>
            <a:r>
              <a:rPr kumimoji="1" lang="ko-KR" altLang="en-US" dirty="0" err="1"/>
              <a:t>캡쳐해서</a:t>
            </a:r>
            <a:r>
              <a:rPr kumimoji="1" lang="ko-KR" altLang="en-US" dirty="0"/>
              <a:t> 넣기 실행 화면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화요일</a:t>
            </a:r>
            <a:r>
              <a:rPr kumimoji="1" lang="en-US" altLang="ko-KR" dirty="0"/>
              <a:t>..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1C7DC5-A9BC-4346-A64D-73F60AC7E297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1814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텍스트 전송</a:t>
            </a:r>
            <a:endParaRPr kumimoji="1" lang="en-US" altLang="ko-KR" dirty="0"/>
          </a:p>
          <a:p>
            <a:r>
              <a:rPr kumimoji="1" lang="ko-KR" altLang="en-US" dirty="0"/>
              <a:t>그림 전송</a:t>
            </a:r>
            <a:endParaRPr kumimoji="1" lang="en-US" altLang="ko-KR" dirty="0"/>
          </a:p>
          <a:p>
            <a:r>
              <a:rPr kumimoji="1" lang="ko-KR" altLang="en-US" dirty="0"/>
              <a:t>이미지 전송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클래스 </a:t>
            </a:r>
            <a:r>
              <a:rPr kumimoji="1" lang="ko-KR" altLang="en-US" dirty="0" err="1"/>
              <a:t>들고오기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한줄요약</a:t>
            </a:r>
            <a:endParaRPr kumimoji="1" lang="en-US" altLang="ko-KR" dirty="0"/>
          </a:p>
          <a:p>
            <a:r>
              <a:rPr kumimoji="1" lang="ko-KR" altLang="en-US" dirty="0" err="1"/>
              <a:t>딥러닝</a:t>
            </a:r>
            <a:r>
              <a:rPr kumimoji="1" lang="ko-KR" altLang="en-US" dirty="0"/>
              <a:t> 모델 구축 </a:t>
            </a:r>
            <a:endParaRPr kumimoji="1" lang="en-US" altLang="ko-KR" dirty="0"/>
          </a:p>
          <a:p>
            <a:r>
              <a:rPr kumimoji="1" lang="en-US" altLang="ko-KR" dirty="0"/>
              <a:t>UI</a:t>
            </a:r>
            <a:r>
              <a:rPr kumimoji="1" lang="ko-KR" altLang="en-US" dirty="0"/>
              <a:t> 넣기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화면 </a:t>
            </a:r>
            <a:r>
              <a:rPr kumimoji="1" lang="ko-KR" altLang="en-US" dirty="0" err="1"/>
              <a:t>캡쳐해야함</a:t>
            </a:r>
            <a:r>
              <a:rPr kumimoji="1" lang="en-US" altLang="ko-KR" dirty="0"/>
              <a:t>..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그림판</a:t>
            </a:r>
            <a:r>
              <a:rPr kumimoji="1" lang="en-US" altLang="ko-KR" dirty="0"/>
              <a:t>,,,</a:t>
            </a:r>
            <a:r>
              <a:rPr kumimoji="1" lang="ko-KR" altLang="en-US" dirty="0"/>
              <a:t>어쩌고</a:t>
            </a:r>
            <a:r>
              <a:rPr kumimoji="1" lang="en-US" altLang="ko-KR" dirty="0"/>
              <a:t>..,,.,.,..,.,.</a:t>
            </a:r>
          </a:p>
          <a:p>
            <a:r>
              <a:rPr kumimoji="1" lang="ko-KR" altLang="en-US" dirty="0"/>
              <a:t> </a:t>
            </a:r>
            <a:r>
              <a:rPr kumimoji="1" lang="ko-KR" altLang="en-US" dirty="0" err="1"/>
              <a:t>캡쳐해서</a:t>
            </a:r>
            <a:r>
              <a:rPr kumimoji="1" lang="ko-KR" altLang="en-US" dirty="0"/>
              <a:t> 넣기 실행 화면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화요일</a:t>
            </a:r>
            <a:r>
              <a:rPr kumimoji="1" lang="en-US" altLang="ko-KR" dirty="0"/>
              <a:t>..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1C7DC5-A9BC-4346-A64D-73F60AC7E297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4852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애니메이션 효과로 </a:t>
            </a:r>
            <a:r>
              <a:rPr kumimoji="1" lang="en-US" altLang="ko-KR" dirty="0"/>
              <a:t>..</a:t>
            </a:r>
            <a:r>
              <a:rPr kumimoji="1" lang="ko-KR" altLang="en-US" dirty="0"/>
              <a:t>하던지</a:t>
            </a:r>
            <a:r>
              <a:rPr kumimoji="1" lang="en-US" altLang="ko-KR" dirty="0"/>
              <a:t>..</a:t>
            </a:r>
            <a:r>
              <a:rPr kumimoji="1" lang="ko-KR" altLang="en-US" dirty="0"/>
              <a:t>뭐 어쩌던지</a:t>
            </a:r>
            <a:r>
              <a:rPr kumimoji="1" lang="en-US" altLang="ko-KR" dirty="0"/>
              <a:t>..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1C7DC5-A9BC-4346-A64D-73F60AC7E297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63404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애니메이션 효과로 </a:t>
            </a:r>
            <a:r>
              <a:rPr kumimoji="1" lang="en-US" altLang="ko-KR" dirty="0"/>
              <a:t>..</a:t>
            </a:r>
            <a:r>
              <a:rPr kumimoji="1" lang="ko-KR" altLang="en-US" dirty="0"/>
              <a:t>하던지</a:t>
            </a:r>
            <a:r>
              <a:rPr kumimoji="1" lang="en-US" altLang="ko-KR" dirty="0"/>
              <a:t>..</a:t>
            </a:r>
            <a:r>
              <a:rPr kumimoji="1" lang="ko-KR" altLang="en-US" dirty="0"/>
              <a:t>뭐 어쩌던지</a:t>
            </a:r>
            <a:r>
              <a:rPr kumimoji="1" lang="en-US" altLang="ko-KR" dirty="0"/>
              <a:t>..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1C7DC5-A9BC-4346-A64D-73F60AC7E297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5956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애니메이션 효과로 </a:t>
            </a:r>
            <a:r>
              <a:rPr kumimoji="1" lang="en-US" altLang="ko-KR" dirty="0"/>
              <a:t>..</a:t>
            </a:r>
            <a:r>
              <a:rPr kumimoji="1" lang="ko-KR" altLang="en-US" dirty="0"/>
              <a:t>하던지</a:t>
            </a:r>
            <a:r>
              <a:rPr kumimoji="1" lang="en-US" altLang="ko-KR" dirty="0"/>
              <a:t>..</a:t>
            </a:r>
            <a:r>
              <a:rPr kumimoji="1" lang="ko-KR" altLang="en-US" dirty="0"/>
              <a:t>뭐 어쩌던지</a:t>
            </a:r>
            <a:r>
              <a:rPr kumimoji="1" lang="en-US" altLang="ko-KR" dirty="0"/>
              <a:t>..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1C7DC5-A9BC-4346-A64D-73F60AC7E297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41247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애니메이션 효과로 </a:t>
            </a:r>
            <a:r>
              <a:rPr kumimoji="1" lang="en-US" altLang="ko-KR" dirty="0"/>
              <a:t>..</a:t>
            </a:r>
            <a:r>
              <a:rPr kumimoji="1" lang="ko-KR" altLang="en-US" dirty="0"/>
              <a:t>하던지</a:t>
            </a:r>
            <a:r>
              <a:rPr kumimoji="1" lang="en-US" altLang="ko-KR" dirty="0"/>
              <a:t>..</a:t>
            </a:r>
            <a:r>
              <a:rPr kumimoji="1" lang="ko-KR" altLang="en-US" dirty="0"/>
              <a:t>뭐 어쩌던지</a:t>
            </a:r>
            <a:r>
              <a:rPr kumimoji="1" lang="en-US" altLang="ko-KR" dirty="0"/>
              <a:t>..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1C7DC5-A9BC-4346-A64D-73F60AC7E297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9867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애니메이션 효과로 </a:t>
            </a:r>
            <a:r>
              <a:rPr kumimoji="1" lang="en-US" altLang="ko-KR" dirty="0"/>
              <a:t>..</a:t>
            </a:r>
            <a:r>
              <a:rPr kumimoji="1" lang="ko-KR" altLang="en-US" dirty="0"/>
              <a:t>하던지</a:t>
            </a:r>
            <a:r>
              <a:rPr kumimoji="1" lang="en-US" altLang="ko-KR" dirty="0"/>
              <a:t>..</a:t>
            </a:r>
            <a:r>
              <a:rPr kumimoji="1" lang="ko-KR" altLang="en-US" dirty="0"/>
              <a:t>뭐 어쩌던지</a:t>
            </a:r>
            <a:r>
              <a:rPr kumimoji="1" lang="en-US" altLang="ko-KR" dirty="0"/>
              <a:t>..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1C7DC5-A9BC-4346-A64D-73F60AC7E297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40498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애니메이션 효과로 </a:t>
            </a:r>
            <a:r>
              <a:rPr kumimoji="1" lang="en-US" altLang="ko-KR" dirty="0"/>
              <a:t>..</a:t>
            </a:r>
            <a:r>
              <a:rPr kumimoji="1" lang="ko-KR" altLang="en-US" dirty="0"/>
              <a:t>하던지</a:t>
            </a:r>
            <a:r>
              <a:rPr kumimoji="1" lang="en-US" altLang="ko-KR" dirty="0"/>
              <a:t>..</a:t>
            </a:r>
            <a:r>
              <a:rPr kumimoji="1" lang="ko-KR" altLang="en-US" dirty="0"/>
              <a:t>뭐 어쩌던지</a:t>
            </a:r>
            <a:r>
              <a:rPr kumimoji="1" lang="en-US" altLang="ko-KR" dirty="0"/>
              <a:t>..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1C7DC5-A9BC-4346-A64D-73F60AC7E297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3721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애니메이션 효과로 </a:t>
            </a:r>
            <a:r>
              <a:rPr kumimoji="1" lang="en-US" altLang="ko-KR" dirty="0"/>
              <a:t>..</a:t>
            </a:r>
            <a:r>
              <a:rPr kumimoji="1" lang="ko-KR" altLang="en-US" dirty="0"/>
              <a:t>하던지</a:t>
            </a:r>
            <a:r>
              <a:rPr kumimoji="1" lang="en-US" altLang="ko-KR" dirty="0"/>
              <a:t>..</a:t>
            </a:r>
            <a:r>
              <a:rPr kumimoji="1" lang="ko-KR" altLang="en-US" dirty="0"/>
              <a:t>뭐 어쩌던지</a:t>
            </a:r>
            <a:r>
              <a:rPr kumimoji="1" lang="en-US" altLang="ko-KR" dirty="0"/>
              <a:t>..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1C7DC5-A9BC-4346-A64D-73F60AC7E297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70213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애니메이션 효과로 </a:t>
            </a:r>
            <a:r>
              <a:rPr kumimoji="1" lang="en-US" altLang="ko-KR" dirty="0"/>
              <a:t>..</a:t>
            </a:r>
            <a:r>
              <a:rPr kumimoji="1" lang="ko-KR" altLang="en-US" dirty="0"/>
              <a:t>하던지</a:t>
            </a:r>
            <a:r>
              <a:rPr kumimoji="1" lang="en-US" altLang="ko-KR" dirty="0"/>
              <a:t>..</a:t>
            </a:r>
            <a:r>
              <a:rPr kumimoji="1" lang="ko-KR" altLang="en-US" dirty="0"/>
              <a:t>뭐 어쩌던지</a:t>
            </a:r>
            <a:r>
              <a:rPr kumimoji="1" lang="en-US" altLang="ko-KR" dirty="0"/>
              <a:t>..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1C7DC5-A9BC-4346-A64D-73F60AC7E297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3410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C7DC5-A9BC-4346-A64D-73F60AC7E297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47056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애니메이션 효과로 </a:t>
            </a:r>
            <a:r>
              <a:rPr kumimoji="1" lang="en-US" altLang="ko-KR" dirty="0"/>
              <a:t>..</a:t>
            </a:r>
            <a:r>
              <a:rPr kumimoji="1" lang="ko-KR" altLang="en-US" dirty="0"/>
              <a:t>하던지</a:t>
            </a:r>
            <a:r>
              <a:rPr kumimoji="1" lang="en-US" altLang="ko-KR" dirty="0"/>
              <a:t>..</a:t>
            </a:r>
            <a:r>
              <a:rPr kumimoji="1" lang="ko-KR" altLang="en-US" dirty="0"/>
              <a:t>뭐 어쩌던지</a:t>
            </a:r>
            <a:r>
              <a:rPr kumimoji="1" lang="en-US" altLang="ko-KR" dirty="0"/>
              <a:t>..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1C7DC5-A9BC-4346-A64D-73F60AC7E297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28999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애니메이션 효과로 </a:t>
            </a:r>
            <a:r>
              <a:rPr kumimoji="1" lang="en-US" altLang="ko-KR" dirty="0"/>
              <a:t>..</a:t>
            </a:r>
            <a:r>
              <a:rPr kumimoji="1" lang="ko-KR" altLang="en-US" dirty="0"/>
              <a:t>하던지</a:t>
            </a:r>
            <a:r>
              <a:rPr kumimoji="1" lang="en-US" altLang="ko-KR" dirty="0"/>
              <a:t>..</a:t>
            </a:r>
            <a:r>
              <a:rPr kumimoji="1" lang="ko-KR" altLang="en-US" dirty="0"/>
              <a:t>뭐 어쩌던지</a:t>
            </a:r>
            <a:r>
              <a:rPr kumimoji="1" lang="en-US" altLang="ko-KR" dirty="0"/>
              <a:t>..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1C7DC5-A9BC-4346-A64D-73F60AC7E297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93271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애니메이션 효과로 </a:t>
            </a:r>
            <a:r>
              <a:rPr kumimoji="1" lang="en-US" altLang="ko-KR" dirty="0"/>
              <a:t>..</a:t>
            </a:r>
            <a:r>
              <a:rPr kumimoji="1" lang="ko-KR" altLang="en-US" dirty="0"/>
              <a:t>하던지</a:t>
            </a:r>
            <a:r>
              <a:rPr kumimoji="1" lang="en-US" altLang="ko-KR" dirty="0"/>
              <a:t>..</a:t>
            </a:r>
            <a:r>
              <a:rPr kumimoji="1" lang="ko-KR" altLang="en-US" dirty="0"/>
              <a:t>뭐 어쩌던지</a:t>
            </a:r>
            <a:r>
              <a:rPr kumimoji="1" lang="en-US" altLang="ko-KR" dirty="0"/>
              <a:t>..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1C7DC5-A9BC-4346-A64D-73F60AC7E297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33058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애니메이션 효과로 </a:t>
            </a:r>
            <a:r>
              <a:rPr kumimoji="1" lang="en-US" altLang="ko-KR" dirty="0"/>
              <a:t>..</a:t>
            </a:r>
            <a:r>
              <a:rPr kumimoji="1" lang="ko-KR" altLang="en-US" dirty="0"/>
              <a:t>하던지</a:t>
            </a:r>
            <a:r>
              <a:rPr kumimoji="1" lang="en-US" altLang="ko-KR" dirty="0"/>
              <a:t>..</a:t>
            </a:r>
            <a:r>
              <a:rPr kumimoji="1" lang="ko-KR" altLang="en-US" dirty="0"/>
              <a:t>뭐 어쩌던지</a:t>
            </a:r>
            <a:r>
              <a:rPr kumimoji="1" lang="en-US" altLang="ko-KR" dirty="0"/>
              <a:t>..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1C7DC5-A9BC-4346-A64D-73F60AC7E297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48615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애니메이션 효과로 </a:t>
            </a:r>
            <a:r>
              <a:rPr kumimoji="1" lang="en-US" altLang="ko-KR" dirty="0"/>
              <a:t>..</a:t>
            </a:r>
            <a:r>
              <a:rPr kumimoji="1" lang="ko-KR" altLang="en-US" dirty="0"/>
              <a:t>하던지</a:t>
            </a:r>
            <a:r>
              <a:rPr kumimoji="1" lang="en-US" altLang="ko-KR" dirty="0"/>
              <a:t>..</a:t>
            </a:r>
            <a:r>
              <a:rPr kumimoji="1" lang="ko-KR" altLang="en-US" dirty="0"/>
              <a:t>뭐 어쩌던지</a:t>
            </a:r>
            <a:r>
              <a:rPr kumimoji="1" lang="en-US" altLang="ko-KR" dirty="0"/>
              <a:t>..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1C7DC5-A9BC-4346-A64D-73F60AC7E297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26489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애니메이션 효과로 </a:t>
            </a:r>
            <a:r>
              <a:rPr kumimoji="1" lang="en-US" altLang="ko-KR" dirty="0"/>
              <a:t>..</a:t>
            </a:r>
            <a:r>
              <a:rPr kumimoji="1" lang="ko-KR" altLang="en-US" dirty="0"/>
              <a:t>하던지</a:t>
            </a:r>
            <a:r>
              <a:rPr kumimoji="1" lang="en-US" altLang="ko-KR" dirty="0"/>
              <a:t>..</a:t>
            </a:r>
            <a:r>
              <a:rPr kumimoji="1" lang="ko-KR" altLang="en-US" dirty="0"/>
              <a:t>뭐 어쩌던지</a:t>
            </a:r>
            <a:r>
              <a:rPr kumimoji="1" lang="en-US" altLang="ko-KR" dirty="0"/>
              <a:t>..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1C7DC5-A9BC-4346-A64D-73F60AC7E297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50239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애니메이션 효과로 </a:t>
            </a:r>
            <a:r>
              <a:rPr kumimoji="1" lang="en-US" altLang="ko-KR" dirty="0"/>
              <a:t>..</a:t>
            </a:r>
            <a:r>
              <a:rPr kumimoji="1" lang="ko-KR" altLang="en-US" dirty="0"/>
              <a:t>하던지</a:t>
            </a:r>
            <a:r>
              <a:rPr kumimoji="1" lang="en-US" altLang="ko-KR" dirty="0"/>
              <a:t>..</a:t>
            </a:r>
            <a:r>
              <a:rPr kumimoji="1" lang="ko-KR" altLang="en-US" dirty="0"/>
              <a:t>뭐 어쩌던지</a:t>
            </a:r>
            <a:r>
              <a:rPr kumimoji="1" lang="en-US" altLang="ko-KR" dirty="0"/>
              <a:t>..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1C7DC5-A9BC-4346-A64D-73F60AC7E297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68635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애니메이션 효과로 </a:t>
            </a:r>
            <a:r>
              <a:rPr kumimoji="1" lang="en-US" altLang="ko-KR" dirty="0"/>
              <a:t>..</a:t>
            </a:r>
            <a:r>
              <a:rPr kumimoji="1" lang="ko-KR" altLang="en-US" dirty="0"/>
              <a:t>하던지</a:t>
            </a:r>
            <a:r>
              <a:rPr kumimoji="1" lang="en-US" altLang="ko-KR" dirty="0"/>
              <a:t>..</a:t>
            </a:r>
            <a:r>
              <a:rPr kumimoji="1" lang="ko-KR" altLang="en-US" dirty="0"/>
              <a:t>뭐 어쩌던지</a:t>
            </a:r>
            <a:r>
              <a:rPr kumimoji="1" lang="en-US" altLang="ko-KR" dirty="0"/>
              <a:t>..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1C7DC5-A9BC-4346-A64D-73F60AC7E297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79095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애니메이션 효과로 </a:t>
            </a:r>
            <a:r>
              <a:rPr kumimoji="1" lang="en-US" altLang="ko-KR" dirty="0"/>
              <a:t>..</a:t>
            </a:r>
            <a:r>
              <a:rPr kumimoji="1" lang="ko-KR" altLang="en-US" dirty="0"/>
              <a:t>하던지</a:t>
            </a:r>
            <a:r>
              <a:rPr kumimoji="1" lang="en-US" altLang="ko-KR" dirty="0"/>
              <a:t>..</a:t>
            </a:r>
            <a:r>
              <a:rPr kumimoji="1" lang="ko-KR" altLang="en-US" dirty="0"/>
              <a:t>뭐 어쩌던지</a:t>
            </a:r>
            <a:r>
              <a:rPr kumimoji="1" lang="en-US" altLang="ko-KR" dirty="0"/>
              <a:t>..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1C7DC5-A9BC-4346-A64D-73F60AC7E297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10102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예외처리 표시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1C7DC5-A9BC-4346-A64D-73F60AC7E297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2555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C7DC5-A9BC-4346-A64D-73F60AC7E297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193824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애니메이션 효과로 </a:t>
            </a:r>
            <a:r>
              <a:rPr kumimoji="1" lang="en-US" altLang="ko-KR" dirty="0"/>
              <a:t>..</a:t>
            </a:r>
            <a:r>
              <a:rPr kumimoji="1" lang="ko-KR" altLang="en-US" dirty="0"/>
              <a:t>하던지</a:t>
            </a:r>
            <a:r>
              <a:rPr kumimoji="1" lang="en-US" altLang="ko-KR" dirty="0"/>
              <a:t>..</a:t>
            </a:r>
            <a:r>
              <a:rPr kumimoji="1" lang="ko-KR" altLang="en-US" dirty="0"/>
              <a:t>뭐 어쩌던지</a:t>
            </a:r>
            <a:r>
              <a:rPr kumimoji="1" lang="en-US" altLang="ko-KR" dirty="0"/>
              <a:t>..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1C7DC5-A9BC-4346-A64D-73F60AC7E297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92606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애니메이션 효과로 </a:t>
            </a:r>
            <a:r>
              <a:rPr kumimoji="1" lang="en-US" altLang="ko-KR" dirty="0"/>
              <a:t>..</a:t>
            </a:r>
            <a:r>
              <a:rPr kumimoji="1" lang="ko-KR" altLang="en-US" dirty="0"/>
              <a:t>하던지</a:t>
            </a:r>
            <a:r>
              <a:rPr kumimoji="1" lang="en-US" altLang="ko-KR" dirty="0"/>
              <a:t>..</a:t>
            </a:r>
            <a:r>
              <a:rPr kumimoji="1" lang="ko-KR" altLang="en-US" dirty="0"/>
              <a:t>뭐 어쩌던지</a:t>
            </a:r>
            <a:r>
              <a:rPr kumimoji="1" lang="en-US" altLang="ko-KR" dirty="0"/>
              <a:t>..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1C7DC5-A9BC-4346-A64D-73F60AC7E297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24648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애니메이션 효과로 </a:t>
            </a:r>
            <a:r>
              <a:rPr kumimoji="1" lang="en-US" altLang="ko-KR" dirty="0"/>
              <a:t>..</a:t>
            </a:r>
            <a:r>
              <a:rPr kumimoji="1" lang="ko-KR" altLang="en-US" dirty="0"/>
              <a:t>하던지</a:t>
            </a:r>
            <a:r>
              <a:rPr kumimoji="1" lang="en-US" altLang="ko-KR" dirty="0"/>
              <a:t>..</a:t>
            </a:r>
            <a:r>
              <a:rPr kumimoji="1" lang="ko-KR" altLang="en-US" dirty="0"/>
              <a:t>뭐 어쩌던지</a:t>
            </a:r>
            <a:r>
              <a:rPr kumimoji="1" lang="en-US" altLang="ko-KR" dirty="0"/>
              <a:t>..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1C7DC5-A9BC-4346-A64D-73F60AC7E297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48109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애니메이션 효과로 </a:t>
            </a:r>
            <a:r>
              <a:rPr kumimoji="1" lang="en-US" altLang="ko-KR" dirty="0"/>
              <a:t>..</a:t>
            </a:r>
            <a:r>
              <a:rPr kumimoji="1" lang="ko-KR" altLang="en-US" dirty="0"/>
              <a:t>하던지</a:t>
            </a:r>
            <a:r>
              <a:rPr kumimoji="1" lang="en-US" altLang="ko-KR" dirty="0"/>
              <a:t>..</a:t>
            </a:r>
            <a:r>
              <a:rPr kumimoji="1" lang="ko-KR" altLang="en-US" dirty="0"/>
              <a:t>뭐 어쩌던지</a:t>
            </a:r>
            <a:r>
              <a:rPr kumimoji="1" lang="en-US" altLang="ko-KR" dirty="0"/>
              <a:t>..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1C7DC5-A9BC-4346-A64D-73F60AC7E297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18796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애니메이션 효과로 </a:t>
            </a:r>
            <a:r>
              <a:rPr kumimoji="1" lang="en-US" altLang="ko-KR" dirty="0"/>
              <a:t>..</a:t>
            </a:r>
            <a:r>
              <a:rPr kumimoji="1" lang="ko-KR" altLang="en-US" dirty="0"/>
              <a:t>하던지</a:t>
            </a:r>
            <a:r>
              <a:rPr kumimoji="1" lang="en-US" altLang="ko-KR" dirty="0"/>
              <a:t>..</a:t>
            </a:r>
            <a:r>
              <a:rPr kumimoji="1" lang="ko-KR" altLang="en-US" dirty="0"/>
              <a:t>뭐 어쩌던지</a:t>
            </a:r>
            <a:r>
              <a:rPr kumimoji="1" lang="en-US" altLang="ko-KR" dirty="0"/>
              <a:t>..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1C7DC5-A9BC-4346-A64D-73F60AC7E297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42816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애니메이션 효과로 </a:t>
            </a:r>
            <a:r>
              <a:rPr kumimoji="1" lang="en-US" altLang="ko-KR" dirty="0"/>
              <a:t>..</a:t>
            </a:r>
            <a:r>
              <a:rPr kumimoji="1" lang="ko-KR" altLang="en-US" dirty="0"/>
              <a:t>하던지</a:t>
            </a:r>
            <a:r>
              <a:rPr kumimoji="1" lang="en-US" altLang="ko-KR" dirty="0"/>
              <a:t>..</a:t>
            </a:r>
            <a:r>
              <a:rPr kumimoji="1" lang="ko-KR" altLang="en-US" dirty="0"/>
              <a:t>뭐 어쩌던지</a:t>
            </a:r>
            <a:r>
              <a:rPr kumimoji="1" lang="en-US" altLang="ko-KR" dirty="0"/>
              <a:t>..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1C7DC5-A9BC-4346-A64D-73F60AC7E297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44524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애니메이션 효과로 </a:t>
            </a:r>
            <a:r>
              <a:rPr kumimoji="1" lang="en-US" altLang="ko-KR" dirty="0"/>
              <a:t>..</a:t>
            </a:r>
            <a:r>
              <a:rPr kumimoji="1" lang="ko-KR" altLang="en-US" dirty="0"/>
              <a:t>하던지</a:t>
            </a:r>
            <a:r>
              <a:rPr kumimoji="1" lang="en-US" altLang="ko-KR" dirty="0"/>
              <a:t>..</a:t>
            </a:r>
            <a:r>
              <a:rPr kumimoji="1" lang="ko-KR" altLang="en-US" dirty="0"/>
              <a:t>뭐 어쩌던지</a:t>
            </a:r>
            <a:r>
              <a:rPr kumimoji="1" lang="en-US" altLang="ko-KR" dirty="0"/>
              <a:t>..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1C7DC5-A9BC-4346-A64D-73F60AC7E297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72516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https://youtu.be/1g7gWm4mLbE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C7DC5-A9BC-4346-A64D-73F60AC7E297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2374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C7DC5-A9BC-4346-A64D-73F60AC7E297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3285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왜 만들었는지</a:t>
            </a:r>
            <a:endParaRPr kumimoji="1" lang="en-US" altLang="ko-KR" sz="12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kumimoji="1" lang="ko-KR" altLang="en-US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구성 </a:t>
            </a:r>
            <a:r>
              <a:rPr kumimoji="1"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(</a:t>
            </a:r>
            <a:r>
              <a:rPr kumimoji="1" lang="ko-KR" altLang="en-US" sz="12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어플</a:t>
            </a:r>
            <a:r>
              <a:rPr kumimoji="1" lang="ko-KR" altLang="en-US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서버 그 사이 어떻게 </a:t>
            </a:r>
            <a:r>
              <a:rPr kumimoji="1" lang="ko-KR" altLang="en-US" sz="12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웅앵</a:t>
            </a:r>
            <a:r>
              <a:rPr kumimoji="1" lang="en-US" altLang="ko-KR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)</a:t>
            </a:r>
          </a:p>
          <a:p>
            <a:r>
              <a:rPr kumimoji="1" lang="ko-KR" altLang="en-US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소개 </a:t>
            </a:r>
            <a:endParaRPr kumimoji="1" lang="en-US" altLang="ko-KR" sz="12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kumimoji="1" lang="ko-KR" altLang="en-US" sz="12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팀소개</a:t>
            </a:r>
            <a:endParaRPr kumimoji="1" lang="en-US" altLang="ko-KR" sz="12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kumimoji="1" lang="ko-KR" altLang="en-US" sz="12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구현내용</a:t>
            </a:r>
            <a:endParaRPr kumimoji="1" lang="en-US" altLang="ko-KR" sz="12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kumimoji="1" lang="ko-KR" altLang="en-US" sz="1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1C7DC5-A9BC-4346-A64D-73F60AC7E297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237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&lt;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개발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&gt;</a:t>
            </a:r>
          </a:p>
          <a:p>
            <a:pPr lvl="0"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Windows - </a:t>
            </a:r>
            <a:r>
              <a:rPr lang="en-US" altLang="ko-KR" dirty="0"/>
              <a:t>Python, JAVA, XML</a:t>
            </a:r>
            <a:r>
              <a:rPr lang="ko-KR" altLang="ko-KR" sz="1200" dirty="0"/>
              <a:t> </a:t>
            </a:r>
            <a:endParaRPr lang="en-US" altLang="ko-KR" sz="1200" dirty="0"/>
          </a:p>
          <a:p>
            <a:pPr lvl="0">
              <a:defRPr/>
            </a:pPr>
            <a:r>
              <a:rPr kumimoji="1" lang="en-US" altLang="ko-KR" sz="1200" dirty="0">
                <a:solidFill>
                  <a:prstClr val="white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Main IDE – Android Studio, </a:t>
            </a:r>
            <a:r>
              <a:rPr kumimoji="1" lang="en-US" altLang="ko-KR" sz="1200" dirty="0" err="1">
                <a:solidFill>
                  <a:prstClr val="white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Jupyter</a:t>
            </a:r>
            <a:r>
              <a:rPr kumimoji="1" lang="en-US" altLang="ko-KR" sz="1200" dirty="0">
                <a:solidFill>
                  <a:prstClr val="white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notebook</a:t>
            </a:r>
          </a:p>
          <a:p>
            <a:pPr lvl="0"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Image processing – </a:t>
            </a:r>
            <a:r>
              <a:rPr kumimoji="1" lang="en-US" altLang="ko-KR" sz="1200" dirty="0">
                <a:solidFill>
                  <a:prstClr val="white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O</a:t>
            </a:r>
            <a:r>
              <a:rPr kumimoji="1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penCV</a:t>
            </a:r>
            <a:endParaRPr kumimoji="1" lang="en-US" altLang="ko-KR" sz="1200" dirty="0">
              <a:solidFill>
                <a:prstClr val="white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0"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Dee</a:t>
            </a:r>
            <a:r>
              <a:rPr kumimoji="1" lang="en-US" altLang="ko-KR" sz="1200" dirty="0">
                <a:solidFill>
                  <a:prstClr val="white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p-Learning – </a:t>
            </a:r>
            <a:r>
              <a:rPr kumimoji="1" lang="en-US" altLang="ko-KR" sz="1200" dirty="0" err="1">
                <a:solidFill>
                  <a:prstClr val="white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Tensorflow</a:t>
            </a:r>
            <a:r>
              <a:rPr kumimoji="1" lang="en-US" altLang="ko-KR" sz="1200" dirty="0">
                <a:solidFill>
                  <a:prstClr val="white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</a:p>
          <a:p>
            <a:pPr lvl="0">
              <a:defRPr/>
            </a:pPr>
            <a:r>
              <a:rPr kumimoji="1" lang="en-US" altLang="ko-KR" sz="1200" dirty="0">
                <a:solidFill>
                  <a:prstClr val="white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Git/Source tree </a:t>
            </a:r>
            <a:r>
              <a:rPr kumimoji="1" lang="ko-KR" altLang="en-US" sz="1200" dirty="0">
                <a:solidFill>
                  <a:prstClr val="white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사용해서 </a:t>
            </a:r>
            <a:r>
              <a:rPr kumimoji="1" lang="ko-KR" altLang="en-US" sz="1200" dirty="0" err="1">
                <a:solidFill>
                  <a:prstClr val="white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버전관리</a:t>
            </a:r>
            <a:r>
              <a:rPr kumimoji="1" lang="ko-KR" altLang="en-US" sz="1200" dirty="0">
                <a:solidFill>
                  <a:prstClr val="white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*협업</a:t>
            </a:r>
            <a:endParaRPr kumimoji="1" lang="en-US" altLang="ko-KR" sz="1200" dirty="0">
              <a:solidFill>
                <a:prstClr val="white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0">
              <a:defRPr/>
            </a:pPr>
            <a:endParaRPr kumimoji="1" lang="en-US" altLang="ko-KR" sz="1200" dirty="0">
              <a:solidFill>
                <a:prstClr val="white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0">
              <a:defRPr/>
            </a:pPr>
            <a:r>
              <a:rPr kumimoji="1" lang="en-US" altLang="ko-KR" sz="1200" dirty="0">
                <a:solidFill>
                  <a:prstClr val="white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&lt;</a:t>
            </a:r>
            <a:r>
              <a:rPr kumimoji="1" lang="ko-KR" altLang="en-US" sz="1200" dirty="0" err="1">
                <a:solidFill>
                  <a:prstClr val="white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시스템환경</a:t>
            </a:r>
            <a:r>
              <a:rPr kumimoji="1" lang="en-US" altLang="ko-KR" sz="1200" dirty="0">
                <a:solidFill>
                  <a:prstClr val="white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&gt;</a:t>
            </a:r>
          </a:p>
          <a:p>
            <a:pPr lvl="0">
              <a:defRPr/>
            </a:pPr>
            <a:r>
              <a:rPr kumimoji="1" lang="en-US" altLang="ko-KR" sz="1200" dirty="0">
                <a:solidFill>
                  <a:prstClr val="white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Application</a:t>
            </a:r>
          </a:p>
          <a:p>
            <a:pPr lvl="0">
              <a:defRPr/>
            </a:pPr>
            <a:endParaRPr kumimoji="1" lang="en-US" altLang="ko-KR" sz="1200" dirty="0">
              <a:solidFill>
                <a:prstClr val="white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kumimoji="1" lang="ko-KR" altLang="en-US" sz="12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1C7DC5-A9BC-4346-A64D-73F60AC7E297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3312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텍스트 전송</a:t>
            </a:r>
            <a:endParaRPr kumimoji="1" lang="en-US" altLang="ko-KR" dirty="0"/>
          </a:p>
          <a:p>
            <a:r>
              <a:rPr kumimoji="1" lang="ko-KR" altLang="en-US" dirty="0"/>
              <a:t>그림 전송</a:t>
            </a:r>
            <a:endParaRPr kumimoji="1" lang="en-US" altLang="ko-KR" dirty="0"/>
          </a:p>
          <a:p>
            <a:r>
              <a:rPr kumimoji="1" lang="ko-KR" altLang="en-US" dirty="0"/>
              <a:t>이미지 전송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클래스 </a:t>
            </a:r>
            <a:r>
              <a:rPr kumimoji="1" lang="ko-KR" altLang="en-US" dirty="0" err="1"/>
              <a:t>들고오기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한줄요약</a:t>
            </a:r>
            <a:endParaRPr kumimoji="1" lang="en-US" altLang="ko-KR" dirty="0"/>
          </a:p>
          <a:p>
            <a:r>
              <a:rPr kumimoji="1" lang="ko-KR" altLang="en-US" dirty="0" err="1"/>
              <a:t>딥러닝</a:t>
            </a:r>
            <a:r>
              <a:rPr kumimoji="1" lang="ko-KR" altLang="en-US" dirty="0"/>
              <a:t> 모델 구축 </a:t>
            </a:r>
            <a:endParaRPr kumimoji="1" lang="en-US" altLang="ko-KR" dirty="0"/>
          </a:p>
          <a:p>
            <a:r>
              <a:rPr kumimoji="1" lang="en-US" altLang="ko-KR" dirty="0"/>
              <a:t>UI</a:t>
            </a:r>
            <a:r>
              <a:rPr kumimoji="1" lang="ko-KR" altLang="en-US" dirty="0"/>
              <a:t> 넣기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화면 </a:t>
            </a:r>
            <a:r>
              <a:rPr kumimoji="1" lang="ko-KR" altLang="en-US" dirty="0" err="1"/>
              <a:t>캡쳐해야함</a:t>
            </a:r>
            <a:r>
              <a:rPr kumimoji="1" lang="en-US" altLang="ko-KR" dirty="0"/>
              <a:t>..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그림판</a:t>
            </a:r>
            <a:r>
              <a:rPr kumimoji="1" lang="en-US" altLang="ko-KR" dirty="0"/>
              <a:t>,,,</a:t>
            </a:r>
            <a:r>
              <a:rPr kumimoji="1" lang="ko-KR" altLang="en-US" dirty="0"/>
              <a:t>어쩌고</a:t>
            </a:r>
            <a:r>
              <a:rPr kumimoji="1" lang="en-US" altLang="ko-KR" dirty="0"/>
              <a:t>..,,.,.,..,.,.</a:t>
            </a:r>
          </a:p>
          <a:p>
            <a:r>
              <a:rPr kumimoji="1" lang="ko-KR" altLang="en-US" dirty="0"/>
              <a:t> </a:t>
            </a:r>
            <a:r>
              <a:rPr kumimoji="1" lang="ko-KR" altLang="en-US" dirty="0" err="1"/>
              <a:t>캡쳐해서</a:t>
            </a:r>
            <a:r>
              <a:rPr kumimoji="1" lang="ko-KR" altLang="en-US" dirty="0"/>
              <a:t> 넣기 실행 화면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화요일</a:t>
            </a:r>
            <a:r>
              <a:rPr kumimoji="1" lang="en-US" altLang="ko-KR" dirty="0"/>
              <a:t>..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1C7DC5-A9BC-4346-A64D-73F60AC7E297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9758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텍스트 전송</a:t>
            </a:r>
            <a:endParaRPr kumimoji="1" lang="en-US" altLang="ko-KR" dirty="0"/>
          </a:p>
          <a:p>
            <a:r>
              <a:rPr kumimoji="1" lang="ko-KR" altLang="en-US" dirty="0"/>
              <a:t>그림 전송</a:t>
            </a:r>
            <a:endParaRPr kumimoji="1" lang="en-US" altLang="ko-KR" dirty="0"/>
          </a:p>
          <a:p>
            <a:r>
              <a:rPr kumimoji="1" lang="ko-KR" altLang="en-US" dirty="0"/>
              <a:t>이미지 전송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클래스 </a:t>
            </a:r>
            <a:r>
              <a:rPr kumimoji="1" lang="ko-KR" altLang="en-US" dirty="0" err="1"/>
              <a:t>들고오기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한줄요약</a:t>
            </a:r>
            <a:endParaRPr kumimoji="1" lang="en-US" altLang="ko-KR" dirty="0"/>
          </a:p>
          <a:p>
            <a:r>
              <a:rPr kumimoji="1" lang="ko-KR" altLang="en-US" dirty="0" err="1"/>
              <a:t>딥러닝</a:t>
            </a:r>
            <a:r>
              <a:rPr kumimoji="1" lang="ko-KR" altLang="en-US" dirty="0"/>
              <a:t> 모델 구축 </a:t>
            </a:r>
            <a:endParaRPr kumimoji="1" lang="en-US" altLang="ko-KR" dirty="0"/>
          </a:p>
          <a:p>
            <a:r>
              <a:rPr kumimoji="1" lang="en-US" altLang="ko-KR" dirty="0"/>
              <a:t>UI</a:t>
            </a:r>
            <a:r>
              <a:rPr kumimoji="1" lang="ko-KR" altLang="en-US" dirty="0"/>
              <a:t> 넣기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화면 </a:t>
            </a:r>
            <a:r>
              <a:rPr kumimoji="1" lang="ko-KR" altLang="en-US" dirty="0" err="1"/>
              <a:t>캡쳐해야함</a:t>
            </a:r>
            <a:r>
              <a:rPr kumimoji="1" lang="en-US" altLang="ko-KR" dirty="0"/>
              <a:t>..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그림판</a:t>
            </a:r>
            <a:r>
              <a:rPr kumimoji="1" lang="en-US" altLang="ko-KR" dirty="0"/>
              <a:t>,,,</a:t>
            </a:r>
            <a:r>
              <a:rPr kumimoji="1" lang="ko-KR" altLang="en-US" dirty="0"/>
              <a:t>어쩌고</a:t>
            </a:r>
            <a:r>
              <a:rPr kumimoji="1" lang="en-US" altLang="ko-KR" dirty="0"/>
              <a:t>..,,.,.,..,.,.</a:t>
            </a:r>
          </a:p>
          <a:p>
            <a:r>
              <a:rPr kumimoji="1" lang="ko-KR" altLang="en-US" dirty="0"/>
              <a:t> </a:t>
            </a:r>
            <a:r>
              <a:rPr kumimoji="1" lang="ko-KR" altLang="en-US" dirty="0" err="1"/>
              <a:t>캡쳐해서</a:t>
            </a:r>
            <a:r>
              <a:rPr kumimoji="1" lang="ko-KR" altLang="en-US" dirty="0"/>
              <a:t> 넣기 실행 화면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화요일</a:t>
            </a:r>
            <a:r>
              <a:rPr kumimoji="1" lang="en-US" altLang="ko-KR" dirty="0"/>
              <a:t>..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C7DC5-A9BC-4346-A64D-73F60AC7E297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5266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텍스트 전송</a:t>
            </a:r>
            <a:endParaRPr kumimoji="1" lang="en-US" altLang="ko-KR" dirty="0"/>
          </a:p>
          <a:p>
            <a:r>
              <a:rPr kumimoji="1" lang="ko-KR" altLang="en-US" dirty="0"/>
              <a:t>그림 전송</a:t>
            </a:r>
            <a:endParaRPr kumimoji="1" lang="en-US" altLang="ko-KR" dirty="0"/>
          </a:p>
          <a:p>
            <a:r>
              <a:rPr kumimoji="1" lang="ko-KR" altLang="en-US" dirty="0"/>
              <a:t>이미지 전송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클래스 </a:t>
            </a:r>
            <a:r>
              <a:rPr kumimoji="1" lang="ko-KR" altLang="en-US" dirty="0" err="1"/>
              <a:t>들고오기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한줄요약</a:t>
            </a:r>
            <a:endParaRPr kumimoji="1" lang="en-US" altLang="ko-KR" dirty="0"/>
          </a:p>
          <a:p>
            <a:r>
              <a:rPr kumimoji="1" lang="ko-KR" altLang="en-US" dirty="0" err="1"/>
              <a:t>딥러닝</a:t>
            </a:r>
            <a:r>
              <a:rPr kumimoji="1" lang="ko-KR" altLang="en-US" dirty="0"/>
              <a:t> 모델 구축 </a:t>
            </a:r>
            <a:endParaRPr kumimoji="1" lang="en-US" altLang="ko-KR" dirty="0"/>
          </a:p>
          <a:p>
            <a:r>
              <a:rPr kumimoji="1" lang="en-US" altLang="ko-KR" dirty="0"/>
              <a:t>UI</a:t>
            </a:r>
            <a:r>
              <a:rPr kumimoji="1" lang="ko-KR" altLang="en-US" dirty="0"/>
              <a:t> 넣기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화면 </a:t>
            </a:r>
            <a:r>
              <a:rPr kumimoji="1" lang="ko-KR" altLang="en-US" dirty="0" err="1"/>
              <a:t>캡쳐해야함</a:t>
            </a:r>
            <a:r>
              <a:rPr kumimoji="1" lang="en-US" altLang="ko-KR" dirty="0"/>
              <a:t>..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그림판</a:t>
            </a:r>
            <a:r>
              <a:rPr kumimoji="1" lang="en-US" altLang="ko-KR" dirty="0"/>
              <a:t>,,,</a:t>
            </a:r>
            <a:r>
              <a:rPr kumimoji="1" lang="ko-KR" altLang="en-US" dirty="0"/>
              <a:t>어쩌고</a:t>
            </a:r>
            <a:r>
              <a:rPr kumimoji="1" lang="en-US" altLang="ko-KR" dirty="0"/>
              <a:t>..,,.,.,..,.,.</a:t>
            </a:r>
          </a:p>
          <a:p>
            <a:r>
              <a:rPr kumimoji="1" lang="ko-KR" altLang="en-US" dirty="0"/>
              <a:t> </a:t>
            </a:r>
            <a:r>
              <a:rPr kumimoji="1" lang="ko-KR" altLang="en-US" dirty="0" err="1"/>
              <a:t>캡쳐해서</a:t>
            </a:r>
            <a:r>
              <a:rPr kumimoji="1" lang="ko-KR" altLang="en-US" dirty="0"/>
              <a:t> 넣기 실행 화면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화요일</a:t>
            </a:r>
            <a:r>
              <a:rPr kumimoji="1" lang="en-US" altLang="ko-KR" dirty="0"/>
              <a:t>..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1C7DC5-A9BC-4346-A64D-73F60AC7E297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7160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4215D8-D04D-6E41-9B3E-E69ADD4D1B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11690A6-3900-DB45-869F-CD851E95AC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31A244-A398-CA4B-90E5-7969C1EC0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C775F-3AD0-8245-8E2D-C3C8BEE421AC}" type="datetimeFigureOut">
              <a:rPr kumimoji="1" lang="ko-KR" altLang="en-US" smtClean="0"/>
              <a:t>2019-06-19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9CF0E3-2ECA-034D-ADB6-8FCB4A5EC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F6E3C3-2162-DA44-87E3-0D64B1F20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7F88-6C8C-EE45-AA87-7DD3C1BFE77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4950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C03D2E-E265-9647-B046-A9F02C105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14F664C-5CF0-0444-AD47-7B6A60D460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1CB1C7-00EE-5F48-A2F4-4596D050C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C775F-3AD0-8245-8E2D-C3C8BEE421AC}" type="datetimeFigureOut">
              <a:rPr kumimoji="1" lang="ko-KR" altLang="en-US" smtClean="0"/>
              <a:t>2019-06-19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CE1416-7D0D-6540-946D-F8C787AF0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293BD5-FE6D-DE4E-8241-E4B243039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7F88-6C8C-EE45-AA87-7DD3C1BFE77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9718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C905539-C35C-FA4D-AE55-66E86DA9FC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FE19EB-6CD9-5C44-A931-64D9AD6E31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86F071-BBF7-3F4D-8717-560731590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C775F-3AD0-8245-8E2D-C3C8BEE421AC}" type="datetimeFigureOut">
              <a:rPr kumimoji="1" lang="ko-KR" altLang="en-US" smtClean="0"/>
              <a:t>2019-06-19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388E45-F260-F746-B77B-B0103675B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AB7C61-D0E9-314F-8E3F-64A852AD1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7F88-6C8C-EE45-AA87-7DD3C1BFE77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9284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11AFAE-378C-8743-BEAB-C647302C1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68C827-2D9C-E449-A61E-5F28A7541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CAECF5-E373-5942-B0D6-5321A1C89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C775F-3AD0-8245-8E2D-C3C8BEE421AC}" type="datetimeFigureOut">
              <a:rPr kumimoji="1" lang="ko-KR" altLang="en-US" smtClean="0"/>
              <a:t>2019-06-19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D15542-96B6-8B4D-BB45-C7233CE97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61276B-04F3-6144-A4A8-AB240BE80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7F88-6C8C-EE45-AA87-7DD3C1BFE77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7358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9DD57-D545-6042-A134-D6DB50595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D35238-21D3-9A44-807D-AFF8E33A9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629E00-2C95-8C43-AB6D-047BDCFAA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C775F-3AD0-8245-8E2D-C3C8BEE421AC}" type="datetimeFigureOut">
              <a:rPr kumimoji="1" lang="ko-KR" altLang="en-US" smtClean="0"/>
              <a:t>2019-06-19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37B4CD-885F-0842-AC0A-90C3D7741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9044BC-A1C6-E645-9D55-15EDA1BD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7F88-6C8C-EE45-AA87-7DD3C1BFE77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3908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D2D362-CA9C-204A-BCEB-6A17126DE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ACB20A-FD0A-4346-B760-0B1480CA98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D49F60-8FEC-834C-9D11-33236A29AE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D560F0-1925-404F-A7F7-F22939D31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C775F-3AD0-8245-8E2D-C3C8BEE421AC}" type="datetimeFigureOut">
              <a:rPr kumimoji="1" lang="ko-KR" altLang="en-US" smtClean="0"/>
              <a:t>2019-06-19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B5EBD5-C590-7449-A18C-22E23CF71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14905A-480B-DA48-B88C-79175B9B7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7F88-6C8C-EE45-AA87-7DD3C1BFE77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0768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4E32E4-213A-6D46-B849-AEE7B0C46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7968C0-11DC-1745-8908-2D542F9FA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1FEA34F-0471-194C-A021-BD4D1D4F6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659E4C2-0135-2946-8207-90C5D4F09C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2C5EA82-17C5-AE4F-ABA9-F3836E0459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58D3260-195E-3F4A-9B86-3CB0CE60C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C775F-3AD0-8245-8E2D-C3C8BEE421AC}" type="datetimeFigureOut">
              <a:rPr kumimoji="1" lang="ko-KR" altLang="en-US" smtClean="0"/>
              <a:t>2019-06-19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289518-93E1-9B40-96B7-D588DC15D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B4B69F3-FF71-4446-9E6E-D359B547D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7F88-6C8C-EE45-AA87-7DD3C1BFE77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78522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233C4-64A1-4848-BD7C-BCD69933A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22C61B-D6B1-774B-AAC4-715DFA2FC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C775F-3AD0-8245-8E2D-C3C8BEE421AC}" type="datetimeFigureOut">
              <a:rPr kumimoji="1" lang="ko-KR" altLang="en-US" smtClean="0"/>
              <a:t>2019-06-19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90960F-104B-9A4B-8F87-89EA0DFE2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AAD67F-3E9F-6940-91A3-D8118BA8F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7F88-6C8C-EE45-AA87-7DD3C1BFE77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90506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3261C9-56BD-2348-9389-38C9686FA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C775F-3AD0-8245-8E2D-C3C8BEE421AC}" type="datetimeFigureOut">
              <a:rPr kumimoji="1" lang="ko-KR" altLang="en-US" smtClean="0"/>
              <a:t>2019-06-19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599545-D2A3-BF46-BE4D-59DB1E412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00BFBB-9FE8-F14A-9893-A4D98DC5F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7F88-6C8C-EE45-AA87-7DD3C1BFE77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3484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13A964-669C-CD44-9D96-8A45B14EC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57817-F7C8-E344-A974-12C2C56AB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892281-A788-7748-914D-86F0941424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8D2DFD-E7F8-5F44-904A-B91D6FC2B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C775F-3AD0-8245-8E2D-C3C8BEE421AC}" type="datetimeFigureOut">
              <a:rPr kumimoji="1" lang="ko-KR" altLang="en-US" smtClean="0"/>
              <a:t>2019-06-19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6AA461-1096-064C-8052-841BB8920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E7E0F2-458B-5445-BB37-4B53253C2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7F88-6C8C-EE45-AA87-7DD3C1BFE77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8454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77C8E2-3BE2-FB4D-90FC-0702272B7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D3D5F87-8367-6B49-A478-026990D83B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B35E61-5A3D-4F44-A2F9-2ADD27BBEA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E047BA-5F04-2E41-9CCA-06BD51FE8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C775F-3AD0-8245-8E2D-C3C8BEE421AC}" type="datetimeFigureOut">
              <a:rPr kumimoji="1" lang="ko-KR" altLang="en-US" smtClean="0"/>
              <a:t>2019-06-19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75295B-3711-C148-B524-E2B444C4A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4A17B4-A08F-B94A-933B-7AB3FCC80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7F88-6C8C-EE45-AA87-7DD3C1BFE77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98747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599B2B3-D86B-6948-8B7B-6227D2BA6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D0727B-88B1-794D-8C0D-AAC3E3A47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C67314-B8B1-414E-94FB-2B69CB256C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C775F-3AD0-8245-8E2D-C3C8BEE421AC}" type="datetimeFigureOut">
              <a:rPr kumimoji="1" lang="ko-KR" altLang="en-US" smtClean="0"/>
              <a:t>2019-06-19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2A60BF-837B-3042-959A-7933E7D0CD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F46031-B831-FA4B-9F05-73C2CBB87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97F88-6C8C-EE45-AA87-7DD3C1BFE77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5884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1g7gWm4mLbE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F6F">
            <a:alpha val="6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7940A9-8633-1346-AC49-1BFB402F7C59}"/>
              </a:ext>
            </a:extLst>
          </p:cNvPr>
          <p:cNvSpPr txBox="1"/>
          <p:nvPr/>
        </p:nvSpPr>
        <p:spPr>
          <a:xfrm>
            <a:off x="4730851" y="3136612"/>
            <a:ext cx="2730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63000"/>
                    </a:prstClr>
                  </a:outerShdw>
                </a:effectLst>
                <a:latin typeface="a옛날사진관3" panose="02020600000000000000" pitchFamily="18" charset="-127"/>
                <a:ea typeface="a옛날사진관3" panose="02020600000000000000" pitchFamily="18" charset="-127"/>
              </a:rPr>
              <a:t>PAPER TALK</a:t>
            </a:r>
            <a:endParaRPr kumimoji="1" lang="ko-KR" altLang="en-US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63000"/>
                  </a:prstClr>
                </a:outerShdw>
              </a:effectLst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08EEEF2-78A9-394B-B4AC-BC46DD901ADA}"/>
              </a:ext>
            </a:extLst>
          </p:cNvPr>
          <p:cNvGrpSpPr/>
          <p:nvPr/>
        </p:nvGrpSpPr>
        <p:grpSpPr>
          <a:xfrm>
            <a:off x="5104935" y="896995"/>
            <a:ext cx="1860204" cy="2085300"/>
            <a:chOff x="5398529" y="653146"/>
            <a:chExt cx="1860204" cy="20853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1C169E2-BD66-EB48-B8D7-EDDAAA918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119653">
              <a:off x="5398529" y="1001612"/>
              <a:ext cx="1736834" cy="1736834"/>
            </a:xfrm>
            <a:prstGeom prst="rect">
              <a:avLst/>
            </a:prstGeom>
          </p:spPr>
        </p:pic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B184DDD4-4FB4-D54F-ADCD-E38B1F2970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528" y="653146"/>
              <a:ext cx="85959" cy="149397"/>
            </a:xfrm>
            <a:prstGeom prst="line">
              <a:avLst/>
            </a:prstGeom>
            <a:ln w="412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7221A74A-02F9-2046-BF9C-6B1E4392D9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20385" y="802543"/>
              <a:ext cx="138348" cy="87084"/>
            </a:xfrm>
            <a:prstGeom prst="line">
              <a:avLst/>
            </a:prstGeom>
            <a:ln w="412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C1EEE86-F531-1248-8575-B17D2EA01BD2}"/>
              </a:ext>
            </a:extLst>
          </p:cNvPr>
          <p:cNvSpPr txBox="1"/>
          <p:nvPr/>
        </p:nvSpPr>
        <p:spPr>
          <a:xfrm>
            <a:off x="5037378" y="4636917"/>
            <a:ext cx="237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2015117601 </a:t>
            </a:r>
            <a:r>
              <a:rPr kumimoji="1" lang="ko-KR" altLang="en-US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권민철</a:t>
            </a:r>
            <a:endParaRPr kumimoji="1" lang="ko-KR" altLang="en-US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8" name="삼각형 17">
            <a:extLst>
              <a:ext uri="{FF2B5EF4-FFF2-40B4-BE49-F238E27FC236}">
                <a16:creationId xmlns:a16="http://schemas.microsoft.com/office/drawing/2014/main" id="{C1493235-098B-BD43-896F-DC03FC21D050}"/>
              </a:ext>
            </a:extLst>
          </p:cNvPr>
          <p:cNvSpPr/>
          <p:nvPr/>
        </p:nvSpPr>
        <p:spPr>
          <a:xfrm rot="5400000">
            <a:off x="4846736" y="4734001"/>
            <a:ext cx="225309" cy="183544"/>
          </a:xfrm>
          <a:prstGeom prst="triangle">
            <a:avLst/>
          </a:prstGeom>
          <a:solidFill>
            <a:srgbClr val="D4E4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E4115F-DF5C-7E43-B6CF-06CE08547D72}"/>
              </a:ext>
            </a:extLst>
          </p:cNvPr>
          <p:cNvSpPr txBox="1"/>
          <p:nvPr/>
        </p:nvSpPr>
        <p:spPr>
          <a:xfrm>
            <a:off x="5037381" y="4195574"/>
            <a:ext cx="237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2015112242 </a:t>
            </a:r>
            <a:r>
              <a:rPr kumimoji="1" lang="ko-KR" altLang="en-US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심재욱</a:t>
            </a:r>
            <a:endParaRPr kumimoji="1" lang="ko-KR" altLang="en-US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4" name="삼각형 13">
            <a:extLst>
              <a:ext uri="{FF2B5EF4-FFF2-40B4-BE49-F238E27FC236}">
                <a16:creationId xmlns:a16="http://schemas.microsoft.com/office/drawing/2014/main" id="{5936DFCE-3A47-6740-8B83-DE74BC2A75DD}"/>
              </a:ext>
            </a:extLst>
          </p:cNvPr>
          <p:cNvSpPr/>
          <p:nvPr/>
        </p:nvSpPr>
        <p:spPr>
          <a:xfrm rot="5400000">
            <a:off x="4846735" y="4292658"/>
            <a:ext cx="225309" cy="183544"/>
          </a:xfrm>
          <a:prstGeom prst="triangle">
            <a:avLst/>
          </a:pr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136EBD-8CCA-5549-977C-5D13E815BB33}"/>
              </a:ext>
            </a:extLst>
          </p:cNvPr>
          <p:cNvSpPr txBox="1"/>
          <p:nvPr/>
        </p:nvSpPr>
        <p:spPr>
          <a:xfrm>
            <a:off x="5035773" y="5086945"/>
            <a:ext cx="237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2015112912</a:t>
            </a:r>
            <a:r>
              <a:rPr kumimoji="1"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김희원</a:t>
            </a:r>
          </a:p>
        </p:txBody>
      </p:sp>
      <p:sp>
        <p:nvSpPr>
          <p:cNvPr id="16" name="삼각형 15">
            <a:extLst>
              <a:ext uri="{FF2B5EF4-FFF2-40B4-BE49-F238E27FC236}">
                <a16:creationId xmlns:a16="http://schemas.microsoft.com/office/drawing/2014/main" id="{9E35F482-F07B-2348-925F-A7186CF378A7}"/>
              </a:ext>
            </a:extLst>
          </p:cNvPr>
          <p:cNvSpPr/>
          <p:nvPr/>
        </p:nvSpPr>
        <p:spPr>
          <a:xfrm rot="5400000">
            <a:off x="4846734" y="5184029"/>
            <a:ext cx="225309" cy="183544"/>
          </a:xfrm>
          <a:prstGeom prst="triangle">
            <a:avLst/>
          </a:prstGeom>
          <a:solidFill>
            <a:srgbClr val="D4E4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6559C8B-0C4C-EE4E-9A06-D031BE7C8B4E}"/>
              </a:ext>
            </a:extLst>
          </p:cNvPr>
          <p:cNvSpPr/>
          <p:nvPr/>
        </p:nvSpPr>
        <p:spPr>
          <a:xfrm>
            <a:off x="4749262" y="4079666"/>
            <a:ext cx="2669117" cy="1964296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748DBC6-321F-0A48-A719-5667A7D41850}"/>
              </a:ext>
            </a:extLst>
          </p:cNvPr>
          <p:cNvCxnSpPr>
            <a:cxnSpLocks/>
          </p:cNvCxnSpPr>
          <p:nvPr/>
        </p:nvCxnSpPr>
        <p:spPr>
          <a:xfrm>
            <a:off x="4713989" y="3759564"/>
            <a:ext cx="2761337" cy="0"/>
          </a:xfrm>
          <a:prstGeom prst="line">
            <a:avLst/>
          </a:prstGeom>
          <a:ln w="22225">
            <a:solidFill>
              <a:srgbClr val="D4E5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A0A3905-C548-449C-9558-C355E18CFE1E}"/>
              </a:ext>
            </a:extLst>
          </p:cNvPr>
          <p:cNvSpPr txBox="1"/>
          <p:nvPr/>
        </p:nvSpPr>
        <p:spPr>
          <a:xfrm>
            <a:off x="5049560" y="5523890"/>
            <a:ext cx="237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2015112746 </a:t>
            </a:r>
            <a:r>
              <a:rPr kumimoji="1" lang="ko-KR" altLang="en-US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박주홍</a:t>
            </a:r>
            <a:endParaRPr kumimoji="1" lang="ko-KR" altLang="en-US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2" name="삼각형 15">
            <a:extLst>
              <a:ext uri="{FF2B5EF4-FFF2-40B4-BE49-F238E27FC236}">
                <a16:creationId xmlns:a16="http://schemas.microsoft.com/office/drawing/2014/main" id="{EFE0B3CA-8BB7-493A-B365-1F0718A28A12}"/>
              </a:ext>
            </a:extLst>
          </p:cNvPr>
          <p:cNvSpPr/>
          <p:nvPr/>
        </p:nvSpPr>
        <p:spPr>
          <a:xfrm rot="5400000">
            <a:off x="4860521" y="5620974"/>
            <a:ext cx="225309" cy="183544"/>
          </a:xfrm>
          <a:prstGeom prst="triangle">
            <a:avLst/>
          </a:prstGeom>
          <a:solidFill>
            <a:srgbClr val="D4E4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173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F6F">
            <a:alpha val="6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3BD94B6F-71C9-FC41-AF20-CAAF718366DA}"/>
              </a:ext>
            </a:extLst>
          </p:cNvPr>
          <p:cNvGrpSpPr/>
          <p:nvPr/>
        </p:nvGrpSpPr>
        <p:grpSpPr>
          <a:xfrm>
            <a:off x="3943060" y="513171"/>
            <a:ext cx="6957594" cy="6180504"/>
            <a:chOff x="2805956" y="338748"/>
            <a:chExt cx="6957594" cy="618050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6E7CDE0-6863-D64F-9085-3D4716388628}"/>
                </a:ext>
              </a:extLst>
            </p:cNvPr>
            <p:cNvGrpSpPr/>
            <p:nvPr/>
          </p:nvGrpSpPr>
          <p:grpSpPr>
            <a:xfrm>
              <a:off x="2805956" y="338748"/>
              <a:ext cx="3041775" cy="6180504"/>
              <a:chOff x="7166780" y="951172"/>
              <a:chExt cx="3041775" cy="6180504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FE1A9E6A-FDC4-2D44-BF8F-2B30A04B4A87}"/>
                  </a:ext>
                </a:extLst>
              </p:cNvPr>
              <p:cNvGrpSpPr/>
              <p:nvPr/>
            </p:nvGrpSpPr>
            <p:grpSpPr>
              <a:xfrm>
                <a:off x="7281222" y="1533618"/>
                <a:ext cx="2812889" cy="5015611"/>
                <a:chOff x="3383432" y="1054888"/>
                <a:chExt cx="2812889" cy="5015611"/>
              </a:xfrm>
            </p:grpSpPr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B56EA874-E940-BA40-B155-A89C3E6B7F23}"/>
                    </a:ext>
                  </a:extLst>
                </p:cNvPr>
                <p:cNvGrpSpPr/>
                <p:nvPr/>
              </p:nvGrpSpPr>
              <p:grpSpPr>
                <a:xfrm>
                  <a:off x="3383432" y="1054888"/>
                  <a:ext cx="2812889" cy="5015611"/>
                  <a:chOff x="4146996" y="1054888"/>
                  <a:chExt cx="2812889" cy="5015611"/>
                </a:xfrm>
              </p:grpSpPr>
              <p:pic>
                <p:nvPicPr>
                  <p:cNvPr id="28" name="그림 27">
                    <a:extLst>
                      <a:ext uri="{FF2B5EF4-FFF2-40B4-BE49-F238E27FC236}">
                        <a16:creationId xmlns:a16="http://schemas.microsoft.com/office/drawing/2014/main" id="{A5BD73E4-02A5-F348-9DCD-A59BFCDE02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601" t="8725" r="6508" b="11972"/>
                  <a:stretch/>
                </p:blipFill>
                <p:spPr>
                  <a:xfrm>
                    <a:off x="4146996" y="1054888"/>
                    <a:ext cx="2812889" cy="5015611"/>
                  </a:xfrm>
                  <a:prstGeom prst="rect">
                    <a:avLst/>
                  </a:prstGeom>
                </p:spPr>
              </p:pic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54A82753-041A-8D4D-9274-DF91435244E3}"/>
                      </a:ext>
                    </a:extLst>
                  </p:cNvPr>
                  <p:cNvSpPr/>
                  <p:nvPr/>
                </p:nvSpPr>
                <p:spPr>
                  <a:xfrm>
                    <a:off x="4378817" y="2047741"/>
                    <a:ext cx="2369713" cy="2039374"/>
                  </a:xfrm>
                  <a:prstGeom prst="rect">
                    <a:avLst/>
                  </a:prstGeom>
                  <a:solidFill>
                    <a:srgbClr val="FAFA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</p:grpSp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56E57AC0-2694-FE4D-B66B-190078263C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15253" y="2047741"/>
                  <a:ext cx="2287231" cy="2039375"/>
                </a:xfrm>
                <a:prstGeom prst="rect">
                  <a:avLst/>
                </a:prstGeom>
              </p:spPr>
            </p:pic>
          </p:grpSp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F7FA9A37-362B-1B4C-A8E1-F85990428C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66780" y="951172"/>
                <a:ext cx="3041775" cy="6180504"/>
              </a:xfrm>
              <a:prstGeom prst="rect">
                <a:avLst/>
              </a:prstGeom>
            </p:spPr>
          </p:pic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7B4251D-97A2-D841-B865-7344FD651105}"/>
                </a:ext>
              </a:extLst>
            </p:cNvPr>
            <p:cNvGrpSpPr/>
            <p:nvPr/>
          </p:nvGrpSpPr>
          <p:grpSpPr>
            <a:xfrm>
              <a:off x="6316219" y="1195517"/>
              <a:ext cx="2909606" cy="578495"/>
              <a:chOff x="6237766" y="1169391"/>
              <a:chExt cx="2909606" cy="578495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9B48AD-EC8A-8446-A846-BCEE0256491F}"/>
                  </a:ext>
                </a:extLst>
              </p:cNvPr>
              <p:cNvSpPr txBox="1"/>
              <p:nvPr/>
            </p:nvSpPr>
            <p:spPr>
              <a:xfrm>
                <a:off x="6237766" y="1169391"/>
                <a:ext cx="196079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2800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63000"/>
                        </a:prstClr>
                      </a:outerShdw>
                    </a:effectLst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MAIN </a:t>
                </a:r>
                <a:r>
                  <a:rPr kumimoji="1" lang="ko-KR" altLang="en-US" sz="2800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63000"/>
                        </a:prstClr>
                      </a:outerShdw>
                    </a:effectLst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화면</a:t>
                </a:r>
              </a:p>
            </p:txBody>
          </p:sp>
          <p:cxnSp>
            <p:nvCxnSpPr>
              <p:cNvPr id="31" name="직선 연결선[R] 30">
                <a:extLst>
                  <a:ext uri="{FF2B5EF4-FFF2-40B4-BE49-F238E27FC236}">
                    <a16:creationId xmlns:a16="http://schemas.microsoft.com/office/drawing/2014/main" id="{6F46FDB1-B7C0-0A4C-8258-AC30523C06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86035" y="1747886"/>
                <a:ext cx="2761337" cy="0"/>
              </a:xfrm>
              <a:prstGeom prst="line">
                <a:avLst/>
              </a:prstGeom>
              <a:ln w="22225">
                <a:solidFill>
                  <a:srgbClr val="D4E5D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6E858488-93EB-0046-934E-D03D03A2244F}"/>
                </a:ext>
              </a:extLst>
            </p:cNvPr>
            <p:cNvGrpSpPr/>
            <p:nvPr/>
          </p:nvGrpSpPr>
          <p:grpSpPr>
            <a:xfrm>
              <a:off x="6464488" y="2101427"/>
              <a:ext cx="3166013" cy="400110"/>
              <a:chOff x="6430024" y="3028890"/>
              <a:chExt cx="3166013" cy="400110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BE54FB5-69D5-3846-963D-2B9116359B04}"/>
                  </a:ext>
                </a:extLst>
              </p:cNvPr>
              <p:cNvSpPr txBox="1"/>
              <p:nvPr/>
            </p:nvSpPr>
            <p:spPr>
              <a:xfrm>
                <a:off x="6681457" y="3028890"/>
                <a:ext cx="291458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000" dirty="0">
                    <a:solidFill>
                      <a:schemeClr val="bg1"/>
                    </a:solidFill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PAPER TALK </a:t>
                </a:r>
                <a:r>
                  <a:rPr kumimoji="1" lang="ko-KR" altLang="en-US" sz="2000" dirty="0">
                    <a:solidFill>
                      <a:schemeClr val="bg1"/>
                    </a:solidFill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입장 화면</a:t>
                </a:r>
                <a:endParaRPr kumimoji="1" lang="en-US" altLang="ko-KR" sz="20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sp>
            <p:nvSpPr>
              <p:cNvPr id="34" name="삼각형 33">
                <a:extLst>
                  <a:ext uri="{FF2B5EF4-FFF2-40B4-BE49-F238E27FC236}">
                    <a16:creationId xmlns:a16="http://schemas.microsoft.com/office/drawing/2014/main" id="{0D98D127-C027-DC4B-967B-6BC4B10E0C0E}"/>
                  </a:ext>
                </a:extLst>
              </p:cNvPr>
              <p:cNvSpPr/>
              <p:nvPr/>
            </p:nvSpPr>
            <p:spPr>
              <a:xfrm rot="5400000">
                <a:off x="6410839" y="3114810"/>
                <a:ext cx="241093" cy="202723"/>
              </a:xfrm>
              <a:prstGeom prst="triangle">
                <a:avLst/>
              </a:prstGeom>
              <a:solidFill>
                <a:srgbClr val="D4E4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F4215A2-27AD-484F-B64F-0FC5154C5C83}"/>
                </a:ext>
              </a:extLst>
            </p:cNvPr>
            <p:cNvGrpSpPr/>
            <p:nvPr/>
          </p:nvGrpSpPr>
          <p:grpSpPr>
            <a:xfrm>
              <a:off x="6464488" y="2828951"/>
              <a:ext cx="3299062" cy="400110"/>
              <a:chOff x="6430024" y="3028890"/>
              <a:chExt cx="3299062" cy="400110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A2EE84B-4692-6847-B106-3830A8AE16A9}"/>
                  </a:ext>
                </a:extLst>
              </p:cNvPr>
              <p:cNvSpPr txBox="1"/>
              <p:nvPr/>
            </p:nvSpPr>
            <p:spPr>
              <a:xfrm>
                <a:off x="6681457" y="3028890"/>
                <a:ext cx="30476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2000" dirty="0" err="1">
                    <a:solidFill>
                      <a:schemeClr val="bg1"/>
                    </a:solidFill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채팅방으로</a:t>
                </a:r>
                <a:r>
                  <a:rPr kumimoji="1" lang="ko-KR" altLang="en-US" sz="2000" dirty="0">
                    <a:solidFill>
                      <a:schemeClr val="bg1"/>
                    </a:solidFill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 입장하는 버튼</a:t>
                </a:r>
                <a:endParaRPr kumimoji="1" lang="en-US" altLang="ko-KR" sz="20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sp>
            <p:nvSpPr>
              <p:cNvPr id="38" name="삼각형 37">
                <a:extLst>
                  <a:ext uri="{FF2B5EF4-FFF2-40B4-BE49-F238E27FC236}">
                    <a16:creationId xmlns:a16="http://schemas.microsoft.com/office/drawing/2014/main" id="{5D9AE746-6F76-0349-BB66-0A764DC20A5B}"/>
                  </a:ext>
                </a:extLst>
              </p:cNvPr>
              <p:cNvSpPr/>
              <p:nvPr/>
            </p:nvSpPr>
            <p:spPr>
              <a:xfrm rot="5400000">
                <a:off x="6410839" y="3114810"/>
                <a:ext cx="241093" cy="202723"/>
              </a:xfrm>
              <a:prstGeom prst="triangl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cxnSp>
          <p:nvCxnSpPr>
            <p:cNvPr id="47" name="구부러진 연결선[U] 46">
              <a:extLst>
                <a:ext uri="{FF2B5EF4-FFF2-40B4-BE49-F238E27FC236}">
                  <a16:creationId xmlns:a16="http://schemas.microsoft.com/office/drawing/2014/main" id="{6F4B90C4-184D-1948-8AD7-8329A8DA9DF3}"/>
                </a:ext>
              </a:extLst>
            </p:cNvPr>
            <p:cNvCxnSpPr>
              <a:endCxn id="38" idx="3"/>
            </p:cNvCxnSpPr>
            <p:nvPr/>
          </p:nvCxnSpPr>
          <p:spPr>
            <a:xfrm flipV="1">
              <a:off x="4937760" y="3016233"/>
              <a:ext cx="1526728" cy="1163881"/>
            </a:xfrm>
            <a:prstGeom prst="curvedConnector3">
              <a:avLst/>
            </a:prstGeom>
            <a:ln w="38100">
              <a:solidFill>
                <a:srgbClr val="FFDA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8561AF55-DB8C-F744-BBB1-9F7698B71B0F}"/>
                </a:ext>
              </a:extLst>
            </p:cNvPr>
            <p:cNvSpPr/>
            <p:nvPr/>
          </p:nvSpPr>
          <p:spPr>
            <a:xfrm>
              <a:off x="3589890" y="4013426"/>
              <a:ext cx="1347870" cy="383848"/>
            </a:xfrm>
            <a:prstGeom prst="ellipse">
              <a:avLst/>
            </a:prstGeom>
            <a:noFill/>
            <a:ln w="25400">
              <a:solidFill>
                <a:srgbClr val="FFDA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2B47C83-FF41-EB4D-BF69-652DFF5F2EEB}"/>
              </a:ext>
            </a:extLst>
          </p:cNvPr>
          <p:cNvGrpSpPr/>
          <p:nvPr/>
        </p:nvGrpSpPr>
        <p:grpSpPr>
          <a:xfrm>
            <a:off x="-24714" y="207115"/>
            <a:ext cx="3360468" cy="586054"/>
            <a:chOff x="3423780" y="394684"/>
            <a:chExt cx="3360468" cy="586054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4231CFCD-F90A-564C-B862-587E64BB4518}"/>
                </a:ext>
              </a:extLst>
            </p:cNvPr>
            <p:cNvGrpSpPr/>
            <p:nvPr/>
          </p:nvGrpSpPr>
          <p:grpSpPr>
            <a:xfrm>
              <a:off x="3463036" y="464371"/>
              <a:ext cx="3321212" cy="516367"/>
              <a:chOff x="256010" y="384858"/>
              <a:chExt cx="3321212" cy="516367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B992A607-64CE-0343-B3B8-A27A6E396319}"/>
                  </a:ext>
                </a:extLst>
              </p:cNvPr>
              <p:cNvSpPr/>
              <p:nvPr/>
            </p:nvSpPr>
            <p:spPr>
              <a:xfrm>
                <a:off x="256010" y="384858"/>
                <a:ext cx="3041775" cy="516367"/>
              </a:xfrm>
              <a:prstGeom prst="rect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42" name="직각 삼각형[R] 41">
                <a:extLst>
                  <a:ext uri="{FF2B5EF4-FFF2-40B4-BE49-F238E27FC236}">
                    <a16:creationId xmlns:a16="http://schemas.microsoft.com/office/drawing/2014/main" id="{52BEF7C3-8C11-3948-9837-277024EF201E}"/>
                  </a:ext>
                </a:extLst>
              </p:cNvPr>
              <p:cNvSpPr/>
              <p:nvPr/>
            </p:nvSpPr>
            <p:spPr>
              <a:xfrm>
                <a:off x="3265422" y="621227"/>
                <a:ext cx="304907" cy="278719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43" name="직각 삼각형[R] 42">
                <a:extLst>
                  <a:ext uri="{FF2B5EF4-FFF2-40B4-BE49-F238E27FC236}">
                    <a16:creationId xmlns:a16="http://schemas.microsoft.com/office/drawing/2014/main" id="{DE4C52B5-C5C5-4C44-B768-5B522F7898A7}"/>
                  </a:ext>
                </a:extLst>
              </p:cNvPr>
              <p:cNvSpPr/>
              <p:nvPr/>
            </p:nvSpPr>
            <p:spPr>
              <a:xfrm rot="5400000">
                <a:off x="3282895" y="369732"/>
                <a:ext cx="278719" cy="309934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B2860E4-D869-C540-8E56-4E6E380FB423}"/>
                </a:ext>
              </a:extLst>
            </p:cNvPr>
            <p:cNvSpPr txBox="1"/>
            <p:nvPr/>
          </p:nvSpPr>
          <p:spPr>
            <a:xfrm>
              <a:off x="3423780" y="394684"/>
              <a:ext cx="33510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dirty="0">
                  <a:solidFill>
                    <a:prstClr val="white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클라이언트</a:t>
              </a:r>
              <a:r>
                <a:rPr kumimoji="1" lang="en-US" altLang="ko-K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사진관3" panose="02020600000000000000" pitchFamily="18" charset="-127"/>
                  <a:ea typeface="a옛날사진관3" panose="02020600000000000000" pitchFamily="18" charset="-127"/>
                  <a:cs typeface="+mn-cs"/>
                </a:rPr>
                <a:t> </a:t>
              </a:r>
              <a:r>
                <a:rPr kumimoji="1" lang="ko-KR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사진관3" panose="02020600000000000000" pitchFamily="18" charset="-127"/>
                  <a:ea typeface="a옛날사진관3" panose="02020600000000000000" pitchFamily="18" charset="-127"/>
                  <a:cs typeface="+mn-cs"/>
                </a:rPr>
                <a:t>구현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707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F6F">
            <a:alpha val="6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D299EEE-B182-43CA-A53C-690011550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959" y="1111739"/>
            <a:ext cx="2829409" cy="4634521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8E3C0252-96BF-B34E-BC4C-6FF25DB34F6B}"/>
              </a:ext>
            </a:extLst>
          </p:cNvPr>
          <p:cNvGrpSpPr/>
          <p:nvPr/>
        </p:nvGrpSpPr>
        <p:grpSpPr>
          <a:xfrm>
            <a:off x="-39256" y="223377"/>
            <a:ext cx="3360468" cy="586054"/>
            <a:chOff x="3423780" y="394684"/>
            <a:chExt cx="3360468" cy="586054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14FA8D6C-6496-4C40-96C7-21DD74FDB922}"/>
                </a:ext>
              </a:extLst>
            </p:cNvPr>
            <p:cNvGrpSpPr/>
            <p:nvPr/>
          </p:nvGrpSpPr>
          <p:grpSpPr>
            <a:xfrm>
              <a:off x="3463036" y="464371"/>
              <a:ext cx="3321212" cy="516367"/>
              <a:chOff x="256010" y="384858"/>
              <a:chExt cx="3321212" cy="516367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4D485F3E-792A-D44A-8DB3-DFA5E21D425C}"/>
                  </a:ext>
                </a:extLst>
              </p:cNvPr>
              <p:cNvSpPr/>
              <p:nvPr/>
            </p:nvSpPr>
            <p:spPr>
              <a:xfrm>
                <a:off x="256010" y="384858"/>
                <a:ext cx="3041775" cy="516367"/>
              </a:xfrm>
              <a:prstGeom prst="rect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41" name="직각 삼각형[R] 40">
                <a:extLst>
                  <a:ext uri="{FF2B5EF4-FFF2-40B4-BE49-F238E27FC236}">
                    <a16:creationId xmlns:a16="http://schemas.microsoft.com/office/drawing/2014/main" id="{2471C535-54EA-694D-8DAB-502BA4439E2A}"/>
                  </a:ext>
                </a:extLst>
              </p:cNvPr>
              <p:cNvSpPr/>
              <p:nvPr/>
            </p:nvSpPr>
            <p:spPr>
              <a:xfrm>
                <a:off x="3265422" y="621227"/>
                <a:ext cx="304907" cy="278719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42" name="직각 삼각형[R] 41">
                <a:extLst>
                  <a:ext uri="{FF2B5EF4-FFF2-40B4-BE49-F238E27FC236}">
                    <a16:creationId xmlns:a16="http://schemas.microsoft.com/office/drawing/2014/main" id="{BEE03C7F-6B60-694D-B21F-3086C68D876B}"/>
                  </a:ext>
                </a:extLst>
              </p:cNvPr>
              <p:cNvSpPr/>
              <p:nvPr/>
            </p:nvSpPr>
            <p:spPr>
              <a:xfrm rot="5400000">
                <a:off x="3282895" y="369732"/>
                <a:ext cx="278719" cy="309934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3973B8B-D041-1F40-867E-611C9DCDD9EB}"/>
                </a:ext>
              </a:extLst>
            </p:cNvPr>
            <p:cNvSpPr txBox="1"/>
            <p:nvPr/>
          </p:nvSpPr>
          <p:spPr>
            <a:xfrm>
              <a:off x="3423780" y="394684"/>
              <a:ext cx="33604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dirty="0">
                  <a:solidFill>
                    <a:prstClr val="white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클라이언트</a:t>
              </a:r>
              <a:r>
                <a:rPr kumimoji="1" lang="en-US" altLang="ko-K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사진관3" panose="02020600000000000000" pitchFamily="18" charset="-127"/>
                  <a:ea typeface="a옛날사진관3" panose="02020600000000000000" pitchFamily="18" charset="-127"/>
                  <a:cs typeface="+mn-cs"/>
                </a:rPr>
                <a:t> </a:t>
              </a:r>
              <a:r>
                <a:rPr kumimoji="1" lang="ko-KR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사진관3" panose="02020600000000000000" pitchFamily="18" charset="-127"/>
                  <a:ea typeface="a옛날사진관3" panose="02020600000000000000" pitchFamily="18" charset="-127"/>
                  <a:cs typeface="+mn-cs"/>
                </a:rPr>
                <a:t>구현 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7B4251D-97A2-D841-B865-7344FD651105}"/>
              </a:ext>
            </a:extLst>
          </p:cNvPr>
          <p:cNvGrpSpPr/>
          <p:nvPr/>
        </p:nvGrpSpPr>
        <p:grpSpPr>
          <a:xfrm>
            <a:off x="6929046" y="1269671"/>
            <a:ext cx="2806307" cy="580005"/>
            <a:chOff x="6341065" y="1167881"/>
            <a:chExt cx="2806307" cy="58000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E9B48AD-EC8A-8446-A846-BCEE0256491F}"/>
                </a:ext>
              </a:extLst>
            </p:cNvPr>
            <p:cNvSpPr txBox="1"/>
            <p:nvPr/>
          </p:nvSpPr>
          <p:spPr>
            <a:xfrm>
              <a:off x="6341065" y="1167881"/>
              <a:ext cx="17908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80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63000"/>
                      </a:prstClr>
                    </a:outerShdw>
                  </a:effectLst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이름 설정 </a:t>
              </a:r>
              <a:endPara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63000"/>
                    </a:prstClr>
                  </a:outerShdw>
                </a:effectLst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endParaRPr>
            </a:p>
          </p:txBody>
        </p:sp>
        <p:cxnSp>
          <p:nvCxnSpPr>
            <p:cNvPr id="31" name="직선 연결선[R] 30">
              <a:extLst>
                <a:ext uri="{FF2B5EF4-FFF2-40B4-BE49-F238E27FC236}">
                  <a16:creationId xmlns:a16="http://schemas.microsoft.com/office/drawing/2014/main" id="{6F46FDB1-B7C0-0A4C-8258-AC30523C06BD}"/>
                </a:ext>
              </a:extLst>
            </p:cNvPr>
            <p:cNvCxnSpPr>
              <a:cxnSpLocks/>
            </p:cNvCxnSpPr>
            <p:nvPr/>
          </p:nvCxnSpPr>
          <p:spPr>
            <a:xfrm>
              <a:off x="6386035" y="1747886"/>
              <a:ext cx="2761337" cy="0"/>
            </a:xfrm>
            <a:prstGeom prst="line">
              <a:avLst/>
            </a:prstGeom>
            <a:ln w="22225">
              <a:solidFill>
                <a:srgbClr val="D4E5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E858488-93EB-0046-934E-D03D03A2244F}"/>
              </a:ext>
            </a:extLst>
          </p:cNvPr>
          <p:cNvGrpSpPr/>
          <p:nvPr/>
        </p:nvGrpSpPr>
        <p:grpSpPr>
          <a:xfrm>
            <a:off x="6974016" y="2177091"/>
            <a:ext cx="2786101" cy="400110"/>
            <a:chOff x="6430024" y="3028890"/>
            <a:chExt cx="2786101" cy="40011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BE54FB5-69D5-3846-963D-2B9116359B04}"/>
                </a:ext>
              </a:extLst>
            </p:cNvPr>
            <p:cNvSpPr txBox="1"/>
            <p:nvPr/>
          </p:nvSpPr>
          <p:spPr>
            <a:xfrm>
              <a:off x="6681457" y="3028890"/>
              <a:ext cx="2534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dirty="0">
                  <a:solidFill>
                    <a:prstClr val="white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NICK NAME </a:t>
              </a:r>
              <a:r>
                <a:rPr kumimoji="1" lang="ko-KR" altLang="en-US" sz="2000" dirty="0">
                  <a:solidFill>
                    <a:prstClr val="white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입력 창</a:t>
              </a:r>
              <a:endParaRPr kumimoji="1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endParaRPr>
            </a:p>
          </p:txBody>
        </p:sp>
        <p:sp>
          <p:nvSpPr>
            <p:cNvPr id="34" name="삼각형 33">
              <a:extLst>
                <a:ext uri="{FF2B5EF4-FFF2-40B4-BE49-F238E27FC236}">
                  <a16:creationId xmlns:a16="http://schemas.microsoft.com/office/drawing/2014/main" id="{0D98D127-C027-DC4B-967B-6BC4B10E0C0E}"/>
                </a:ext>
              </a:extLst>
            </p:cNvPr>
            <p:cNvSpPr/>
            <p:nvPr/>
          </p:nvSpPr>
          <p:spPr>
            <a:xfrm rot="5400000">
              <a:off x="6410839" y="3130308"/>
              <a:ext cx="241093" cy="202723"/>
            </a:xfrm>
            <a:prstGeom prst="triangle">
              <a:avLst/>
            </a:prstGeom>
            <a:solidFill>
              <a:srgbClr val="D4E4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F7FA9A37-362B-1B4C-A8E1-F85990428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777" y="529433"/>
            <a:ext cx="3041775" cy="6180504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CBD1BAFF-6EE1-8D44-9CBF-3BE87F8514F3}"/>
              </a:ext>
            </a:extLst>
          </p:cNvPr>
          <p:cNvGrpSpPr/>
          <p:nvPr/>
        </p:nvGrpSpPr>
        <p:grpSpPr>
          <a:xfrm>
            <a:off x="6974016" y="2904615"/>
            <a:ext cx="2305200" cy="400110"/>
            <a:chOff x="6430024" y="3028890"/>
            <a:chExt cx="2305200" cy="40011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578BEAE-7DCB-5B41-8069-8EA9529F4E58}"/>
                </a:ext>
              </a:extLst>
            </p:cNvPr>
            <p:cNvSpPr txBox="1"/>
            <p:nvPr/>
          </p:nvSpPr>
          <p:spPr>
            <a:xfrm>
              <a:off x="6681457" y="3028890"/>
              <a:ext cx="20537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0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이름을 입력 한다</a:t>
              </a:r>
              <a:endParaRPr kumimoji="1" lang="en-US" altLang="ko-KR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27" name="삼각형 26">
              <a:extLst>
                <a:ext uri="{FF2B5EF4-FFF2-40B4-BE49-F238E27FC236}">
                  <a16:creationId xmlns:a16="http://schemas.microsoft.com/office/drawing/2014/main" id="{52C3EAEA-97F2-114A-96B9-072FC5398D3D}"/>
                </a:ext>
              </a:extLst>
            </p:cNvPr>
            <p:cNvSpPr/>
            <p:nvPr/>
          </p:nvSpPr>
          <p:spPr>
            <a:xfrm rot="5400000">
              <a:off x="6410839" y="3114810"/>
              <a:ext cx="241093" cy="202723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B89E30E2-3340-3B46-A099-56A1BBF53423}"/>
              </a:ext>
            </a:extLst>
          </p:cNvPr>
          <p:cNvCxnSpPr>
            <a:cxnSpLocks/>
          </p:cNvCxnSpPr>
          <p:nvPr/>
        </p:nvCxnSpPr>
        <p:spPr>
          <a:xfrm flipV="1">
            <a:off x="4100867" y="3091898"/>
            <a:ext cx="2873149" cy="310062"/>
          </a:xfrm>
          <a:prstGeom prst="curvedConnector3">
            <a:avLst/>
          </a:prstGeom>
          <a:ln w="38100">
            <a:solidFill>
              <a:srgbClr val="FFDA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0ACABFD5-987A-4601-94D7-71731C3682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6959" y="5734272"/>
            <a:ext cx="2829409" cy="43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3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F6F">
            <a:alpha val="6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90A702-3AB3-435E-8D49-51E8C1A56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499" y="1249167"/>
            <a:ext cx="2896716" cy="4651172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C7B4251D-97A2-D841-B865-7344FD651105}"/>
              </a:ext>
            </a:extLst>
          </p:cNvPr>
          <p:cNvGrpSpPr/>
          <p:nvPr/>
        </p:nvGrpSpPr>
        <p:grpSpPr>
          <a:xfrm>
            <a:off x="7172203" y="1249167"/>
            <a:ext cx="2811268" cy="551895"/>
            <a:chOff x="6336104" y="1195991"/>
            <a:chExt cx="2811268" cy="55189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E9B48AD-EC8A-8446-A846-BCEE0256491F}"/>
                </a:ext>
              </a:extLst>
            </p:cNvPr>
            <p:cNvSpPr txBox="1"/>
            <p:nvPr/>
          </p:nvSpPr>
          <p:spPr>
            <a:xfrm>
              <a:off x="6336104" y="1195991"/>
              <a:ext cx="21387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63000"/>
                      </a:prstClr>
                    </a:outerShdw>
                  </a:effectLst>
                  <a:uLnTx/>
                  <a:uFillTx/>
                  <a:latin typeface="a옛날사진관3" panose="02020600000000000000" pitchFamily="18" charset="-127"/>
                  <a:ea typeface="a옛날사진관3" panose="02020600000000000000" pitchFamily="18" charset="-127"/>
                  <a:cs typeface="+mn-cs"/>
                </a:rPr>
                <a:t>채팅방</a:t>
              </a:r>
              <a:r>
                <a:rPr kumimoji="1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63000"/>
                      </a:prstClr>
                    </a:outerShdw>
                  </a:effectLst>
                  <a:uLnTx/>
                  <a:uFillTx/>
                  <a:latin typeface="a옛날사진관3" panose="02020600000000000000" pitchFamily="18" charset="-127"/>
                  <a:ea typeface="a옛날사진관3" panose="02020600000000000000" pitchFamily="18" charset="-127"/>
                  <a:cs typeface="+mn-cs"/>
                </a:rPr>
                <a:t> 입장 </a:t>
              </a:r>
            </a:p>
          </p:txBody>
        </p:sp>
        <p:cxnSp>
          <p:nvCxnSpPr>
            <p:cNvPr id="31" name="직선 연결선[R] 30">
              <a:extLst>
                <a:ext uri="{FF2B5EF4-FFF2-40B4-BE49-F238E27FC236}">
                  <a16:creationId xmlns:a16="http://schemas.microsoft.com/office/drawing/2014/main" id="{6F46FDB1-B7C0-0A4C-8258-AC30523C06BD}"/>
                </a:ext>
              </a:extLst>
            </p:cNvPr>
            <p:cNvCxnSpPr>
              <a:cxnSpLocks/>
            </p:cNvCxnSpPr>
            <p:nvPr/>
          </p:nvCxnSpPr>
          <p:spPr>
            <a:xfrm>
              <a:off x="6386035" y="1747886"/>
              <a:ext cx="2761337" cy="0"/>
            </a:xfrm>
            <a:prstGeom prst="line">
              <a:avLst/>
            </a:prstGeom>
            <a:ln w="22225">
              <a:solidFill>
                <a:srgbClr val="D4E5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F7FA9A37-362B-1B4C-A8E1-F85990428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969" y="583416"/>
            <a:ext cx="3041775" cy="6180504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179A6BC2-08DC-4E4B-AD72-42A5009C0ED5}"/>
              </a:ext>
            </a:extLst>
          </p:cNvPr>
          <p:cNvGrpSpPr/>
          <p:nvPr/>
        </p:nvGrpSpPr>
        <p:grpSpPr>
          <a:xfrm>
            <a:off x="7222134" y="2065587"/>
            <a:ext cx="5106737" cy="400110"/>
            <a:chOff x="6430024" y="3028890"/>
            <a:chExt cx="5106737" cy="40011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CC331A4-C29B-2F45-8FFF-DBAB54EB6CB0}"/>
                </a:ext>
              </a:extLst>
            </p:cNvPr>
            <p:cNvSpPr txBox="1"/>
            <p:nvPr/>
          </p:nvSpPr>
          <p:spPr>
            <a:xfrm>
              <a:off x="6681457" y="3028890"/>
              <a:ext cx="48553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0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입장 시 </a:t>
              </a:r>
              <a:r>
                <a:rPr kumimoji="1" lang="en-US" altLang="ko-KR" sz="20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system</a:t>
              </a:r>
              <a:r>
                <a:rPr kumimoji="1" lang="ko-KR" altLang="en-US" sz="20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이 </a:t>
              </a:r>
              <a:r>
                <a:rPr kumimoji="1" lang="ko-KR" altLang="en-US" sz="2000" dirty="0" err="1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입장완료</a:t>
              </a:r>
              <a:r>
                <a:rPr kumimoji="1" lang="ko-KR" altLang="en-US" sz="20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</a:t>
              </a:r>
              <a:r>
                <a:rPr kumimoji="1" lang="ko-KR" altLang="en-US" sz="2000" dirty="0" err="1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메세지</a:t>
              </a:r>
              <a:r>
                <a:rPr kumimoji="1" lang="ko-KR" altLang="en-US" sz="20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띄움 </a:t>
              </a:r>
              <a:endParaRPr kumimoji="1" lang="en-US" altLang="ko-KR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23" name="삼각형 22">
              <a:extLst>
                <a:ext uri="{FF2B5EF4-FFF2-40B4-BE49-F238E27FC236}">
                  <a16:creationId xmlns:a16="http://schemas.microsoft.com/office/drawing/2014/main" id="{7796CF62-EF3F-1943-BD6F-205936EC3F25}"/>
                </a:ext>
              </a:extLst>
            </p:cNvPr>
            <p:cNvSpPr/>
            <p:nvPr/>
          </p:nvSpPr>
          <p:spPr>
            <a:xfrm rot="5400000">
              <a:off x="6410839" y="3114810"/>
              <a:ext cx="241093" cy="202723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771DE19-77F5-014C-B4BA-3FA245BFE880}"/>
              </a:ext>
            </a:extLst>
          </p:cNvPr>
          <p:cNvGrpSpPr/>
          <p:nvPr/>
        </p:nvGrpSpPr>
        <p:grpSpPr>
          <a:xfrm>
            <a:off x="7222134" y="2704674"/>
            <a:ext cx="2080780" cy="400110"/>
            <a:chOff x="6430024" y="3028890"/>
            <a:chExt cx="2080780" cy="40011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CB49E38-E154-EB45-8D76-B39B6FCF9FA4}"/>
                </a:ext>
              </a:extLst>
            </p:cNvPr>
            <p:cNvSpPr txBox="1"/>
            <p:nvPr/>
          </p:nvSpPr>
          <p:spPr>
            <a:xfrm>
              <a:off x="6681457" y="3028890"/>
              <a:ext cx="18293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0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사진 전송 버튼</a:t>
              </a:r>
              <a:endParaRPr kumimoji="1" lang="en-US" altLang="ko-KR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27" name="삼각형 26">
              <a:extLst>
                <a:ext uri="{FF2B5EF4-FFF2-40B4-BE49-F238E27FC236}">
                  <a16:creationId xmlns:a16="http://schemas.microsoft.com/office/drawing/2014/main" id="{C0B2E846-1EF7-5E47-ACC2-1A6474D4BA0D}"/>
                </a:ext>
              </a:extLst>
            </p:cNvPr>
            <p:cNvSpPr/>
            <p:nvPr/>
          </p:nvSpPr>
          <p:spPr>
            <a:xfrm rot="5400000">
              <a:off x="6410839" y="3114810"/>
              <a:ext cx="241093" cy="202723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95B9EAB4-BE10-DC4E-8206-00C5A7A4E143}"/>
              </a:ext>
            </a:extLst>
          </p:cNvPr>
          <p:cNvCxnSpPr>
            <a:cxnSpLocks/>
            <a:endCxn id="23" idx="3"/>
          </p:cNvCxnSpPr>
          <p:nvPr/>
        </p:nvCxnSpPr>
        <p:spPr>
          <a:xfrm>
            <a:off x="5051350" y="1458285"/>
            <a:ext cx="2170784" cy="794584"/>
          </a:xfrm>
          <a:prstGeom prst="curvedConnector3">
            <a:avLst/>
          </a:prstGeom>
          <a:ln w="38100">
            <a:solidFill>
              <a:srgbClr val="FFDA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9751EDE-B666-3145-90AD-16C290379FB6}"/>
              </a:ext>
            </a:extLst>
          </p:cNvPr>
          <p:cNvGrpSpPr/>
          <p:nvPr/>
        </p:nvGrpSpPr>
        <p:grpSpPr>
          <a:xfrm>
            <a:off x="7222134" y="3343761"/>
            <a:ext cx="2314818" cy="400110"/>
            <a:chOff x="6430024" y="3028890"/>
            <a:chExt cx="2314818" cy="40011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D3C162D-B851-9C47-AA9E-EF17FE0AC62F}"/>
                </a:ext>
              </a:extLst>
            </p:cNvPr>
            <p:cNvSpPr txBox="1"/>
            <p:nvPr/>
          </p:nvSpPr>
          <p:spPr>
            <a:xfrm>
              <a:off x="6681457" y="3028890"/>
              <a:ext cx="20633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000" dirty="0" err="1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그림판</a:t>
              </a:r>
              <a:r>
                <a:rPr kumimoji="1" lang="ko-KR" altLang="en-US" sz="20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사용 버튼</a:t>
              </a:r>
              <a:endParaRPr kumimoji="1" lang="en-US" altLang="ko-KR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36" name="삼각형 35">
              <a:extLst>
                <a:ext uri="{FF2B5EF4-FFF2-40B4-BE49-F238E27FC236}">
                  <a16:creationId xmlns:a16="http://schemas.microsoft.com/office/drawing/2014/main" id="{CDB57C88-5106-794C-9EAA-BB89C3F81183}"/>
                </a:ext>
              </a:extLst>
            </p:cNvPr>
            <p:cNvSpPr/>
            <p:nvPr/>
          </p:nvSpPr>
          <p:spPr>
            <a:xfrm rot="5400000">
              <a:off x="6410839" y="3114810"/>
              <a:ext cx="241093" cy="202723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68453AB-FD4C-CE47-86E2-E25DC4A23598}"/>
              </a:ext>
            </a:extLst>
          </p:cNvPr>
          <p:cNvGrpSpPr/>
          <p:nvPr/>
        </p:nvGrpSpPr>
        <p:grpSpPr>
          <a:xfrm>
            <a:off x="7222134" y="3982848"/>
            <a:ext cx="2314818" cy="400110"/>
            <a:chOff x="6430024" y="3028890"/>
            <a:chExt cx="2314818" cy="40011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82F3016-D97B-EE44-9815-D5BE2DC36056}"/>
                </a:ext>
              </a:extLst>
            </p:cNvPr>
            <p:cNvSpPr txBox="1"/>
            <p:nvPr/>
          </p:nvSpPr>
          <p:spPr>
            <a:xfrm>
              <a:off x="6681457" y="3028890"/>
              <a:ext cx="20633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000" dirty="0" err="1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메세지</a:t>
              </a:r>
              <a:r>
                <a:rPr kumimoji="1" lang="ko-KR" altLang="en-US" sz="20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전송 버튼</a:t>
              </a:r>
              <a:endParaRPr kumimoji="1" lang="en-US" altLang="ko-KR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39" name="삼각형 38">
              <a:extLst>
                <a:ext uri="{FF2B5EF4-FFF2-40B4-BE49-F238E27FC236}">
                  <a16:creationId xmlns:a16="http://schemas.microsoft.com/office/drawing/2014/main" id="{687A4AB7-B2CB-CB4E-BB7F-52EA8FE336F5}"/>
                </a:ext>
              </a:extLst>
            </p:cNvPr>
            <p:cNvSpPr/>
            <p:nvPr/>
          </p:nvSpPr>
          <p:spPr>
            <a:xfrm rot="5400000">
              <a:off x="6410839" y="3114810"/>
              <a:ext cx="241093" cy="202723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F2D7F6F-7B61-0249-AEF1-CD8DA6F228F5}"/>
              </a:ext>
            </a:extLst>
          </p:cNvPr>
          <p:cNvGrpSpPr/>
          <p:nvPr/>
        </p:nvGrpSpPr>
        <p:grpSpPr>
          <a:xfrm>
            <a:off x="7222134" y="4621935"/>
            <a:ext cx="2080780" cy="400110"/>
            <a:chOff x="6430024" y="3028890"/>
            <a:chExt cx="2080780" cy="40011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0D776CB-07B7-B74D-93C6-14954FCF2985}"/>
                </a:ext>
              </a:extLst>
            </p:cNvPr>
            <p:cNvSpPr txBox="1"/>
            <p:nvPr/>
          </p:nvSpPr>
          <p:spPr>
            <a:xfrm>
              <a:off x="6681457" y="3028890"/>
              <a:ext cx="18293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000" dirty="0" err="1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메세지</a:t>
              </a:r>
              <a:r>
                <a:rPr kumimoji="1" lang="ko-KR" altLang="en-US" sz="20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입력 칸</a:t>
              </a:r>
              <a:endParaRPr kumimoji="1" lang="en-US" altLang="ko-KR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42" name="삼각형 41">
              <a:extLst>
                <a:ext uri="{FF2B5EF4-FFF2-40B4-BE49-F238E27FC236}">
                  <a16:creationId xmlns:a16="http://schemas.microsoft.com/office/drawing/2014/main" id="{1B164AD6-5BD0-894E-B822-E5FBEBAD9BC0}"/>
                </a:ext>
              </a:extLst>
            </p:cNvPr>
            <p:cNvSpPr/>
            <p:nvPr/>
          </p:nvSpPr>
          <p:spPr>
            <a:xfrm rot="5400000">
              <a:off x="6410839" y="3114810"/>
              <a:ext cx="241093" cy="202723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10" name="꺾인 연결선[E] 9">
            <a:extLst>
              <a:ext uri="{FF2B5EF4-FFF2-40B4-BE49-F238E27FC236}">
                <a16:creationId xmlns:a16="http://schemas.microsoft.com/office/drawing/2014/main" id="{6507DAF1-1956-1647-8840-936808F1BE96}"/>
              </a:ext>
            </a:extLst>
          </p:cNvPr>
          <p:cNvCxnSpPr>
            <a:cxnSpLocks/>
            <a:stCxn id="51" idx="0"/>
            <a:endCxn id="27" idx="3"/>
          </p:cNvCxnSpPr>
          <p:nvPr/>
        </p:nvCxnSpPr>
        <p:spPr>
          <a:xfrm rot="5400000" flipH="1" flipV="1">
            <a:off x="6092035" y="2280397"/>
            <a:ext cx="518540" cy="1741658"/>
          </a:xfrm>
          <a:prstGeom prst="bentConnector2">
            <a:avLst/>
          </a:prstGeom>
          <a:ln w="38100">
            <a:solidFill>
              <a:srgbClr val="FFDA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9B00610D-07A3-FB4F-9186-67E8D6BA8B84}"/>
              </a:ext>
            </a:extLst>
          </p:cNvPr>
          <p:cNvCxnSpPr>
            <a:cxnSpLocks/>
          </p:cNvCxnSpPr>
          <p:nvPr/>
        </p:nvCxnSpPr>
        <p:spPr>
          <a:xfrm>
            <a:off x="4164234" y="3743871"/>
            <a:ext cx="3057900" cy="1072677"/>
          </a:xfrm>
          <a:prstGeom prst="bentConnector3">
            <a:avLst>
              <a:gd name="adj1" fmla="val 748"/>
            </a:avLst>
          </a:prstGeom>
          <a:ln w="38100">
            <a:solidFill>
              <a:srgbClr val="FFDA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9A6026BB-D124-214E-BC5E-FAA7ADC7A1CB}"/>
              </a:ext>
            </a:extLst>
          </p:cNvPr>
          <p:cNvSpPr/>
          <p:nvPr/>
        </p:nvSpPr>
        <p:spPr>
          <a:xfrm>
            <a:off x="5310793" y="3410496"/>
            <a:ext cx="339365" cy="333375"/>
          </a:xfrm>
          <a:prstGeom prst="ellipse">
            <a:avLst/>
          </a:prstGeom>
          <a:noFill/>
          <a:ln w="25400">
            <a:solidFill>
              <a:srgbClr val="FFDA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BF4630A1-0F2D-1D44-84DE-1993FF31083B}"/>
              </a:ext>
            </a:extLst>
          </p:cNvPr>
          <p:cNvSpPr/>
          <p:nvPr/>
        </p:nvSpPr>
        <p:spPr>
          <a:xfrm>
            <a:off x="5679280" y="3410496"/>
            <a:ext cx="339365" cy="333375"/>
          </a:xfrm>
          <a:prstGeom prst="ellipse">
            <a:avLst/>
          </a:prstGeom>
          <a:noFill/>
          <a:ln w="25400">
            <a:solidFill>
              <a:srgbClr val="FFDA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54" name="꺾인 연결선[E] 53">
            <a:extLst>
              <a:ext uri="{FF2B5EF4-FFF2-40B4-BE49-F238E27FC236}">
                <a16:creationId xmlns:a16="http://schemas.microsoft.com/office/drawing/2014/main" id="{B935F854-AA0D-4448-94E5-FC460697E9BF}"/>
              </a:ext>
            </a:extLst>
          </p:cNvPr>
          <p:cNvCxnSpPr>
            <a:cxnSpLocks/>
          </p:cNvCxnSpPr>
          <p:nvPr/>
        </p:nvCxnSpPr>
        <p:spPr>
          <a:xfrm>
            <a:off x="6203532" y="3764434"/>
            <a:ext cx="1018602" cy="429791"/>
          </a:xfrm>
          <a:prstGeom prst="bentConnector3">
            <a:avLst>
              <a:gd name="adj1" fmla="val 2123"/>
            </a:avLst>
          </a:prstGeom>
          <a:ln w="38100">
            <a:solidFill>
              <a:srgbClr val="FFDA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D06D3CA5-A81B-AD41-832F-448120ACF08B}"/>
              </a:ext>
            </a:extLst>
          </p:cNvPr>
          <p:cNvSpPr/>
          <p:nvPr/>
        </p:nvSpPr>
        <p:spPr>
          <a:xfrm>
            <a:off x="6033850" y="3412199"/>
            <a:ext cx="339365" cy="333375"/>
          </a:xfrm>
          <a:prstGeom prst="ellipse">
            <a:avLst/>
          </a:prstGeom>
          <a:noFill/>
          <a:ln w="25400">
            <a:solidFill>
              <a:srgbClr val="FFDA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6A6013A3-C86E-3347-81A2-52AFF044DA5C}"/>
              </a:ext>
            </a:extLst>
          </p:cNvPr>
          <p:cNvCxnSpPr>
            <a:cxnSpLocks/>
            <a:stCxn id="53" idx="0"/>
          </p:cNvCxnSpPr>
          <p:nvPr/>
        </p:nvCxnSpPr>
        <p:spPr>
          <a:xfrm rot="16200000" flipH="1">
            <a:off x="6477311" y="2782148"/>
            <a:ext cx="124078" cy="1380774"/>
          </a:xfrm>
          <a:prstGeom prst="bentConnector4">
            <a:avLst>
              <a:gd name="adj1" fmla="val -184239"/>
              <a:gd name="adj2" fmla="val 56144"/>
            </a:avLst>
          </a:prstGeom>
          <a:ln w="38100">
            <a:solidFill>
              <a:srgbClr val="FFDA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FCB730F-3145-3E41-AF6C-D9AA4086B625}"/>
              </a:ext>
            </a:extLst>
          </p:cNvPr>
          <p:cNvGrpSpPr/>
          <p:nvPr/>
        </p:nvGrpSpPr>
        <p:grpSpPr>
          <a:xfrm>
            <a:off x="-39256" y="223377"/>
            <a:ext cx="3443225" cy="586054"/>
            <a:chOff x="3423780" y="394684"/>
            <a:chExt cx="3443225" cy="586054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BFDCED9-BE7C-304B-8795-12E8EA1A5EC1}"/>
                </a:ext>
              </a:extLst>
            </p:cNvPr>
            <p:cNvGrpSpPr/>
            <p:nvPr/>
          </p:nvGrpSpPr>
          <p:grpSpPr>
            <a:xfrm>
              <a:off x="3463036" y="464371"/>
              <a:ext cx="3321212" cy="516367"/>
              <a:chOff x="256010" y="384858"/>
              <a:chExt cx="3321212" cy="516367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EC29EEED-4DF6-A84D-BEB4-4CA28E8202F9}"/>
                  </a:ext>
                </a:extLst>
              </p:cNvPr>
              <p:cNvSpPr/>
              <p:nvPr/>
            </p:nvSpPr>
            <p:spPr>
              <a:xfrm>
                <a:off x="256010" y="384858"/>
                <a:ext cx="3041775" cy="516367"/>
              </a:xfrm>
              <a:prstGeom prst="rect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48" name="직각 삼각형[R] 47">
                <a:extLst>
                  <a:ext uri="{FF2B5EF4-FFF2-40B4-BE49-F238E27FC236}">
                    <a16:creationId xmlns:a16="http://schemas.microsoft.com/office/drawing/2014/main" id="{57B1D686-60BC-5446-8006-C5F69E17EA3B}"/>
                  </a:ext>
                </a:extLst>
              </p:cNvPr>
              <p:cNvSpPr/>
              <p:nvPr/>
            </p:nvSpPr>
            <p:spPr>
              <a:xfrm>
                <a:off x="3265422" y="621227"/>
                <a:ext cx="304907" cy="278719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49" name="직각 삼각형[R] 48">
                <a:extLst>
                  <a:ext uri="{FF2B5EF4-FFF2-40B4-BE49-F238E27FC236}">
                    <a16:creationId xmlns:a16="http://schemas.microsoft.com/office/drawing/2014/main" id="{3BC6F4ED-A17C-1642-A3D0-D8987ACC169E}"/>
                  </a:ext>
                </a:extLst>
              </p:cNvPr>
              <p:cNvSpPr/>
              <p:nvPr/>
            </p:nvSpPr>
            <p:spPr>
              <a:xfrm rot="5400000">
                <a:off x="3282895" y="369732"/>
                <a:ext cx="278719" cy="309934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CA319D4-AD27-964A-937B-7D2D84B08389}"/>
                </a:ext>
              </a:extLst>
            </p:cNvPr>
            <p:cNvSpPr txBox="1"/>
            <p:nvPr/>
          </p:nvSpPr>
          <p:spPr>
            <a:xfrm>
              <a:off x="3423780" y="394684"/>
              <a:ext cx="34432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dirty="0">
                  <a:solidFill>
                    <a:prstClr val="white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클라이언트</a:t>
              </a:r>
              <a:r>
                <a:rPr kumimoji="1" lang="en-US" altLang="ko-K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사진관3" panose="02020600000000000000" pitchFamily="18" charset="-127"/>
                  <a:ea typeface="a옛날사진관3" panose="02020600000000000000" pitchFamily="18" charset="-127"/>
                  <a:cs typeface="+mn-cs"/>
                </a:rPr>
                <a:t> </a:t>
              </a:r>
              <a:r>
                <a:rPr kumimoji="1" lang="ko-KR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사진관3" panose="02020600000000000000" pitchFamily="18" charset="-127"/>
                  <a:ea typeface="a옛날사진관3" panose="02020600000000000000" pitchFamily="18" charset="-127"/>
                  <a:cs typeface="+mn-cs"/>
                </a:rPr>
                <a:t>구현 </a:t>
              </a:r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4D77E9C1-F424-41FF-A6AA-D28625330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6499" y="5868229"/>
            <a:ext cx="2829409" cy="43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0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F6F">
            <a:alpha val="6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855B2A4-B045-4448-ACF4-4A5EA16F2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992" y="1047053"/>
            <a:ext cx="2794057" cy="4662372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C7B4251D-97A2-D841-B865-7344FD651105}"/>
              </a:ext>
            </a:extLst>
          </p:cNvPr>
          <p:cNvGrpSpPr/>
          <p:nvPr/>
        </p:nvGrpSpPr>
        <p:grpSpPr>
          <a:xfrm>
            <a:off x="7214560" y="1252790"/>
            <a:ext cx="2834225" cy="548272"/>
            <a:chOff x="6313147" y="1199614"/>
            <a:chExt cx="2834225" cy="54827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E9B48AD-EC8A-8446-A846-BCEE0256491F}"/>
                </a:ext>
              </a:extLst>
            </p:cNvPr>
            <p:cNvSpPr txBox="1"/>
            <p:nvPr/>
          </p:nvSpPr>
          <p:spPr>
            <a:xfrm>
              <a:off x="6313147" y="1199614"/>
              <a:ext cx="20072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63000"/>
                      </a:prstClr>
                    </a:outerShdw>
                  </a:effectLst>
                  <a:uLnTx/>
                  <a:uFillTx/>
                  <a:latin typeface="a옛날사진관3" panose="02020600000000000000" pitchFamily="18" charset="-127"/>
                  <a:ea typeface="a옛날사진관3" panose="02020600000000000000" pitchFamily="18" charset="-127"/>
                  <a:cs typeface="+mn-cs"/>
                </a:rPr>
                <a:t>채팅방</a:t>
              </a:r>
              <a:r>
                <a:rPr kumimoji="1" lang="ko-KR" altLang="en-US" sz="280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63000"/>
                      </a:prstClr>
                    </a:outerShdw>
                  </a:effectLst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화면</a:t>
              </a:r>
              <a:endPara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63000"/>
                    </a:prstClr>
                  </a:outerShdw>
                </a:effectLst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endParaRPr>
            </a:p>
          </p:txBody>
        </p:sp>
        <p:cxnSp>
          <p:nvCxnSpPr>
            <p:cNvPr id="31" name="직선 연결선[R] 30">
              <a:extLst>
                <a:ext uri="{FF2B5EF4-FFF2-40B4-BE49-F238E27FC236}">
                  <a16:creationId xmlns:a16="http://schemas.microsoft.com/office/drawing/2014/main" id="{6F46FDB1-B7C0-0A4C-8258-AC30523C06BD}"/>
                </a:ext>
              </a:extLst>
            </p:cNvPr>
            <p:cNvCxnSpPr>
              <a:cxnSpLocks/>
            </p:cNvCxnSpPr>
            <p:nvPr/>
          </p:nvCxnSpPr>
          <p:spPr>
            <a:xfrm>
              <a:off x="6386035" y="1747886"/>
              <a:ext cx="2761337" cy="0"/>
            </a:xfrm>
            <a:prstGeom prst="line">
              <a:avLst/>
            </a:prstGeom>
            <a:ln w="22225">
              <a:solidFill>
                <a:srgbClr val="D4E5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F7FA9A37-362B-1B4C-A8E1-F85990428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737" y="432905"/>
            <a:ext cx="3041775" cy="6180504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A5C085A5-AE36-F845-980F-D08BD6F0ADB1}"/>
              </a:ext>
            </a:extLst>
          </p:cNvPr>
          <p:cNvGrpSpPr/>
          <p:nvPr/>
        </p:nvGrpSpPr>
        <p:grpSpPr>
          <a:xfrm>
            <a:off x="7287448" y="2065587"/>
            <a:ext cx="4284909" cy="1015663"/>
            <a:chOff x="6430024" y="3028890"/>
            <a:chExt cx="4284909" cy="101566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EDC7A20-B53A-7B49-AE69-EA8EB2DCB1E6}"/>
                </a:ext>
              </a:extLst>
            </p:cNvPr>
            <p:cNvSpPr txBox="1"/>
            <p:nvPr/>
          </p:nvSpPr>
          <p:spPr>
            <a:xfrm>
              <a:off x="6681457" y="3028890"/>
              <a:ext cx="403347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2000" dirty="0" err="1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메세지</a:t>
              </a:r>
              <a:r>
                <a:rPr kumimoji="1" lang="ko-KR" altLang="en-US" sz="20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입력 시 프로필 사진과 함께</a:t>
              </a:r>
              <a:endParaRPr kumimoji="1" lang="en-US" altLang="ko-KR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ko-KR" altLang="en-US" sz="2000" dirty="0" err="1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메세지가</a:t>
              </a:r>
              <a:r>
                <a:rPr kumimoji="1" lang="ko-KR" altLang="en-US" sz="20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뜬다</a:t>
              </a:r>
              <a:endParaRPr kumimoji="1" lang="en-US" altLang="ko-KR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43" name="삼각형 42">
              <a:extLst>
                <a:ext uri="{FF2B5EF4-FFF2-40B4-BE49-F238E27FC236}">
                  <a16:creationId xmlns:a16="http://schemas.microsoft.com/office/drawing/2014/main" id="{4CCB33CD-0307-0B44-A482-AFA3E5F2AF00}"/>
                </a:ext>
              </a:extLst>
            </p:cNvPr>
            <p:cNvSpPr/>
            <p:nvPr/>
          </p:nvSpPr>
          <p:spPr>
            <a:xfrm rot="5400000">
              <a:off x="6410839" y="3220826"/>
              <a:ext cx="241093" cy="202723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DB088ECC-6BBC-3245-93C5-172D7733D48D}"/>
              </a:ext>
            </a:extLst>
          </p:cNvPr>
          <p:cNvCxnSpPr>
            <a:cxnSpLocks/>
            <a:endCxn id="43" idx="3"/>
          </p:cNvCxnSpPr>
          <p:nvPr/>
        </p:nvCxnSpPr>
        <p:spPr>
          <a:xfrm>
            <a:off x="5369202" y="1801062"/>
            <a:ext cx="1918246" cy="557823"/>
          </a:xfrm>
          <a:prstGeom prst="curvedConnector3">
            <a:avLst/>
          </a:prstGeom>
          <a:ln w="38100">
            <a:solidFill>
              <a:srgbClr val="FFDA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1BBDF11-A99D-4D41-8D75-EA2AFE98303A}"/>
              </a:ext>
            </a:extLst>
          </p:cNvPr>
          <p:cNvGrpSpPr/>
          <p:nvPr/>
        </p:nvGrpSpPr>
        <p:grpSpPr>
          <a:xfrm>
            <a:off x="-39256" y="223377"/>
            <a:ext cx="3360468" cy="586054"/>
            <a:chOff x="3423780" y="394684"/>
            <a:chExt cx="3360468" cy="58605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552261BA-352B-CA4E-AC38-BCE36D35BEB9}"/>
                </a:ext>
              </a:extLst>
            </p:cNvPr>
            <p:cNvGrpSpPr/>
            <p:nvPr/>
          </p:nvGrpSpPr>
          <p:grpSpPr>
            <a:xfrm>
              <a:off x="3463036" y="464371"/>
              <a:ext cx="3321212" cy="516367"/>
              <a:chOff x="256010" y="384858"/>
              <a:chExt cx="3321212" cy="516367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22D9AD1C-0BB3-0C46-BB06-9B49B6D4B124}"/>
                  </a:ext>
                </a:extLst>
              </p:cNvPr>
              <p:cNvSpPr/>
              <p:nvPr/>
            </p:nvSpPr>
            <p:spPr>
              <a:xfrm>
                <a:off x="256010" y="384858"/>
                <a:ext cx="3041775" cy="516367"/>
              </a:xfrm>
              <a:prstGeom prst="rect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27" name="직각 삼각형[R] 26">
                <a:extLst>
                  <a:ext uri="{FF2B5EF4-FFF2-40B4-BE49-F238E27FC236}">
                    <a16:creationId xmlns:a16="http://schemas.microsoft.com/office/drawing/2014/main" id="{DDCAFB28-FA66-804A-B59D-5F3C2CA6263A}"/>
                  </a:ext>
                </a:extLst>
              </p:cNvPr>
              <p:cNvSpPr/>
              <p:nvPr/>
            </p:nvSpPr>
            <p:spPr>
              <a:xfrm>
                <a:off x="3265422" y="621227"/>
                <a:ext cx="304907" cy="278719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28" name="직각 삼각형[R] 27">
                <a:extLst>
                  <a:ext uri="{FF2B5EF4-FFF2-40B4-BE49-F238E27FC236}">
                    <a16:creationId xmlns:a16="http://schemas.microsoft.com/office/drawing/2014/main" id="{317408B5-EAA4-744C-ADB0-2E557975E280}"/>
                  </a:ext>
                </a:extLst>
              </p:cNvPr>
              <p:cNvSpPr/>
              <p:nvPr/>
            </p:nvSpPr>
            <p:spPr>
              <a:xfrm rot="5400000">
                <a:off x="3282895" y="369732"/>
                <a:ext cx="278719" cy="309934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3A0FC08-4D7D-8F45-9F38-CF0AA35169E4}"/>
                </a:ext>
              </a:extLst>
            </p:cNvPr>
            <p:cNvSpPr txBox="1"/>
            <p:nvPr/>
          </p:nvSpPr>
          <p:spPr>
            <a:xfrm>
              <a:off x="3423780" y="394684"/>
              <a:ext cx="33535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dirty="0">
                  <a:solidFill>
                    <a:prstClr val="white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클라이언트</a:t>
              </a:r>
              <a:r>
                <a:rPr kumimoji="1" lang="en-US" altLang="ko-K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사진관3" panose="02020600000000000000" pitchFamily="18" charset="-127"/>
                  <a:ea typeface="a옛날사진관3" panose="02020600000000000000" pitchFamily="18" charset="-127"/>
                  <a:cs typeface="+mn-cs"/>
                </a:rPr>
                <a:t> </a:t>
              </a:r>
              <a:r>
                <a:rPr kumimoji="1" lang="ko-KR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사진관3" panose="02020600000000000000" pitchFamily="18" charset="-127"/>
                  <a:ea typeface="a옛날사진관3" panose="02020600000000000000" pitchFamily="18" charset="-127"/>
                  <a:cs typeface="+mn-cs"/>
                </a:rPr>
                <a:t>구현 </a:t>
              </a: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20A90854-8B7F-49C9-BC5E-67E36C895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7791" y="5709425"/>
            <a:ext cx="2829409" cy="43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2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F6F">
            <a:alpha val="6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AB06112-7B77-1143-9379-B9FFF5FFC45E}"/>
              </a:ext>
            </a:extLst>
          </p:cNvPr>
          <p:cNvGrpSpPr/>
          <p:nvPr/>
        </p:nvGrpSpPr>
        <p:grpSpPr>
          <a:xfrm>
            <a:off x="3874457" y="432905"/>
            <a:ext cx="7752677" cy="6180504"/>
            <a:chOff x="2685738" y="405855"/>
            <a:chExt cx="7752677" cy="618050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7B4251D-97A2-D841-B865-7344FD651105}"/>
                </a:ext>
              </a:extLst>
            </p:cNvPr>
            <p:cNvGrpSpPr/>
            <p:nvPr/>
          </p:nvGrpSpPr>
          <p:grpSpPr>
            <a:xfrm>
              <a:off x="6391600" y="1225740"/>
              <a:ext cx="2834225" cy="548272"/>
              <a:chOff x="6313147" y="1199614"/>
              <a:chExt cx="2834225" cy="548272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9B48AD-EC8A-8446-A846-BCEE0256491F}"/>
                  </a:ext>
                </a:extLst>
              </p:cNvPr>
              <p:cNvSpPr txBox="1"/>
              <p:nvPr/>
            </p:nvSpPr>
            <p:spPr>
              <a:xfrm>
                <a:off x="6313147" y="1199614"/>
                <a:ext cx="16578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2800" dirty="0">
                    <a:solidFill>
                      <a:prstClr val="white"/>
                    </a:solidFill>
                    <a:effectLst>
                      <a:outerShdw blurRad="50800" dist="38100" dir="2700000" algn="tl" rotWithShape="0">
                        <a:prstClr val="black">
                          <a:alpha val="63000"/>
                        </a:prstClr>
                      </a:outerShdw>
                    </a:effectLst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사진 전송</a:t>
                </a:r>
                <a:endParaRPr kumimoji="1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63000"/>
                      </a:prstClr>
                    </a:outerShdw>
                  </a:effectLst>
                  <a:uLnTx/>
                  <a:uFillTx/>
                  <a:latin typeface="a옛날사진관3" panose="02020600000000000000" pitchFamily="18" charset="-127"/>
                  <a:ea typeface="a옛날사진관3" panose="02020600000000000000" pitchFamily="18" charset="-127"/>
                  <a:cs typeface="+mn-cs"/>
                </a:endParaRPr>
              </a:p>
            </p:txBody>
          </p:sp>
          <p:cxnSp>
            <p:nvCxnSpPr>
              <p:cNvPr id="31" name="직선 연결선[R] 30">
                <a:extLst>
                  <a:ext uri="{FF2B5EF4-FFF2-40B4-BE49-F238E27FC236}">
                    <a16:creationId xmlns:a16="http://schemas.microsoft.com/office/drawing/2014/main" id="{6F46FDB1-B7C0-0A4C-8258-AC30523C06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86035" y="1747886"/>
                <a:ext cx="2761337" cy="0"/>
              </a:xfrm>
              <a:prstGeom prst="line">
                <a:avLst/>
              </a:prstGeom>
              <a:ln w="22225">
                <a:solidFill>
                  <a:srgbClr val="D4E5D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EDC7A20-B53A-7B49-AE69-EA8EB2DCB1E6}"/>
                </a:ext>
              </a:extLst>
            </p:cNvPr>
            <p:cNvSpPr txBox="1"/>
            <p:nvPr/>
          </p:nvSpPr>
          <p:spPr>
            <a:xfrm>
              <a:off x="6715921" y="2038537"/>
              <a:ext cx="35974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0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휴대폰 안의 사진첩안으로 연결</a:t>
              </a:r>
              <a:endParaRPr kumimoji="1" lang="en-US" altLang="ko-KR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1ECAA9F-638F-584C-A4DA-01489EFF9CD8}"/>
                </a:ext>
              </a:extLst>
            </p:cNvPr>
            <p:cNvGrpSpPr/>
            <p:nvPr/>
          </p:nvGrpSpPr>
          <p:grpSpPr>
            <a:xfrm>
              <a:off x="2685738" y="405855"/>
              <a:ext cx="3041775" cy="6180504"/>
              <a:chOff x="6749997" y="723494"/>
              <a:chExt cx="3041775" cy="6180504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4CEFA0A9-186D-D245-BCF1-EE53D73655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033" t="7706" r="6210" b="10837"/>
              <a:stretch/>
            </p:blipFill>
            <p:spPr>
              <a:xfrm>
                <a:off x="6821763" y="1331136"/>
                <a:ext cx="2846979" cy="5027647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0B838727-A0E9-024D-A1CF-4B5E952E8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49997" y="723494"/>
                <a:ext cx="3041775" cy="6180504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F2C3DE4-614A-E146-9432-9B3CF9243A5F}"/>
                </a:ext>
              </a:extLst>
            </p:cNvPr>
            <p:cNvSpPr txBox="1"/>
            <p:nvPr/>
          </p:nvSpPr>
          <p:spPr>
            <a:xfrm>
              <a:off x="6715921" y="2769906"/>
              <a:ext cx="37224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0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보내고 싶은 사진 선택해서 전송</a:t>
              </a:r>
              <a:endParaRPr kumimoji="1" lang="en-US" altLang="ko-KR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23" name="삼각형 22">
              <a:extLst>
                <a:ext uri="{FF2B5EF4-FFF2-40B4-BE49-F238E27FC236}">
                  <a16:creationId xmlns:a16="http://schemas.microsoft.com/office/drawing/2014/main" id="{9701B068-C524-C947-987A-04297B43A1EB}"/>
                </a:ext>
              </a:extLst>
            </p:cNvPr>
            <p:cNvSpPr/>
            <p:nvPr/>
          </p:nvSpPr>
          <p:spPr>
            <a:xfrm rot="5400000">
              <a:off x="6445303" y="2137230"/>
              <a:ext cx="241093" cy="202723"/>
            </a:xfrm>
            <a:prstGeom prst="triangle">
              <a:avLst/>
            </a:prstGeom>
            <a:solidFill>
              <a:srgbClr val="D4E4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4" name="삼각형 23">
              <a:extLst>
                <a:ext uri="{FF2B5EF4-FFF2-40B4-BE49-F238E27FC236}">
                  <a16:creationId xmlns:a16="http://schemas.microsoft.com/office/drawing/2014/main" id="{CC1922E0-BD5D-5B4A-A300-5931050E7861}"/>
                </a:ext>
              </a:extLst>
            </p:cNvPr>
            <p:cNvSpPr/>
            <p:nvPr/>
          </p:nvSpPr>
          <p:spPr>
            <a:xfrm rot="5400000">
              <a:off x="6445302" y="2868599"/>
              <a:ext cx="241093" cy="202723"/>
            </a:xfrm>
            <a:prstGeom prst="triangle">
              <a:avLst/>
            </a:prstGeom>
            <a:solidFill>
              <a:srgbClr val="D4E4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F412277-EC69-6C45-8DBE-B12EDCCD9E1E}"/>
              </a:ext>
            </a:extLst>
          </p:cNvPr>
          <p:cNvGrpSpPr/>
          <p:nvPr/>
        </p:nvGrpSpPr>
        <p:grpSpPr>
          <a:xfrm>
            <a:off x="-39256" y="223377"/>
            <a:ext cx="3360468" cy="586054"/>
            <a:chOff x="3423780" y="394684"/>
            <a:chExt cx="3360468" cy="58605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6C42774-672F-3347-98B8-99CD7140CCFF}"/>
                </a:ext>
              </a:extLst>
            </p:cNvPr>
            <p:cNvGrpSpPr/>
            <p:nvPr/>
          </p:nvGrpSpPr>
          <p:grpSpPr>
            <a:xfrm>
              <a:off x="3463036" y="464371"/>
              <a:ext cx="3321212" cy="516367"/>
              <a:chOff x="256010" y="384858"/>
              <a:chExt cx="3321212" cy="516367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D4297942-192C-284D-A624-D6F5BB226818}"/>
                  </a:ext>
                </a:extLst>
              </p:cNvPr>
              <p:cNvSpPr/>
              <p:nvPr/>
            </p:nvSpPr>
            <p:spPr>
              <a:xfrm>
                <a:off x="256010" y="384858"/>
                <a:ext cx="3041775" cy="516367"/>
              </a:xfrm>
              <a:prstGeom prst="rect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29" name="직각 삼각형[R] 28">
                <a:extLst>
                  <a:ext uri="{FF2B5EF4-FFF2-40B4-BE49-F238E27FC236}">
                    <a16:creationId xmlns:a16="http://schemas.microsoft.com/office/drawing/2014/main" id="{645FD93A-7F5F-CB48-B1D9-AF06C63BABBD}"/>
                  </a:ext>
                </a:extLst>
              </p:cNvPr>
              <p:cNvSpPr/>
              <p:nvPr/>
            </p:nvSpPr>
            <p:spPr>
              <a:xfrm>
                <a:off x="3265422" y="621227"/>
                <a:ext cx="304907" cy="278719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32" name="직각 삼각형[R] 31">
                <a:extLst>
                  <a:ext uri="{FF2B5EF4-FFF2-40B4-BE49-F238E27FC236}">
                    <a16:creationId xmlns:a16="http://schemas.microsoft.com/office/drawing/2014/main" id="{E2949D33-6EF1-B646-BE6C-B2E7FEE5C5F3}"/>
                  </a:ext>
                </a:extLst>
              </p:cNvPr>
              <p:cNvSpPr/>
              <p:nvPr/>
            </p:nvSpPr>
            <p:spPr>
              <a:xfrm rot="5400000">
                <a:off x="3282895" y="369732"/>
                <a:ext cx="278719" cy="309934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2F0E228-58DD-0A4B-BDC6-68820B0AF3EC}"/>
                </a:ext>
              </a:extLst>
            </p:cNvPr>
            <p:cNvSpPr txBox="1"/>
            <p:nvPr/>
          </p:nvSpPr>
          <p:spPr>
            <a:xfrm>
              <a:off x="3423780" y="394684"/>
              <a:ext cx="33535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dirty="0">
                  <a:solidFill>
                    <a:prstClr val="white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클라이언트</a:t>
              </a:r>
              <a:r>
                <a:rPr kumimoji="1" lang="en-US" altLang="ko-K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사진관3" panose="02020600000000000000" pitchFamily="18" charset="-127"/>
                  <a:ea typeface="a옛날사진관3" panose="02020600000000000000" pitchFamily="18" charset="-127"/>
                  <a:cs typeface="+mn-cs"/>
                </a:rPr>
                <a:t> </a:t>
              </a:r>
              <a:r>
                <a:rPr kumimoji="1" lang="ko-KR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사진관3" panose="02020600000000000000" pitchFamily="18" charset="-127"/>
                  <a:ea typeface="a옛날사진관3" panose="02020600000000000000" pitchFamily="18" charset="-127"/>
                  <a:cs typeface="+mn-cs"/>
                </a:rPr>
                <a:t>구현 </a:t>
              </a: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9F8BE86F-6A0E-4F71-980E-07955642F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3793" y="5694579"/>
            <a:ext cx="2829409" cy="43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20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F6F">
            <a:alpha val="6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3205803-D7C4-4ECE-8790-6CB197A28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157" y="1067730"/>
            <a:ext cx="2808561" cy="464169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B838727-A0E9-024D-A1CF-4B5E952E8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961" y="432905"/>
            <a:ext cx="3041775" cy="6180504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C7B4251D-97A2-D841-B865-7344FD651105}"/>
              </a:ext>
            </a:extLst>
          </p:cNvPr>
          <p:cNvGrpSpPr/>
          <p:nvPr/>
        </p:nvGrpSpPr>
        <p:grpSpPr>
          <a:xfrm>
            <a:off x="7684823" y="1252790"/>
            <a:ext cx="2834225" cy="548272"/>
            <a:chOff x="6313147" y="1199614"/>
            <a:chExt cx="2834225" cy="54827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E9B48AD-EC8A-8446-A846-BCEE0256491F}"/>
                </a:ext>
              </a:extLst>
            </p:cNvPr>
            <p:cNvSpPr txBox="1"/>
            <p:nvPr/>
          </p:nvSpPr>
          <p:spPr>
            <a:xfrm>
              <a:off x="6313147" y="1199614"/>
              <a:ext cx="24865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80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63000"/>
                      </a:prstClr>
                    </a:outerShdw>
                  </a:effectLst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사진 전송 완료</a:t>
              </a:r>
              <a:endPara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63000"/>
                    </a:prstClr>
                  </a:outerShdw>
                </a:effectLst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endParaRPr>
            </a:p>
          </p:txBody>
        </p:sp>
        <p:cxnSp>
          <p:nvCxnSpPr>
            <p:cNvPr id="31" name="직선 연결선[R] 30">
              <a:extLst>
                <a:ext uri="{FF2B5EF4-FFF2-40B4-BE49-F238E27FC236}">
                  <a16:creationId xmlns:a16="http://schemas.microsoft.com/office/drawing/2014/main" id="{6F46FDB1-B7C0-0A4C-8258-AC30523C06BD}"/>
                </a:ext>
              </a:extLst>
            </p:cNvPr>
            <p:cNvCxnSpPr>
              <a:cxnSpLocks/>
            </p:cNvCxnSpPr>
            <p:nvPr/>
          </p:nvCxnSpPr>
          <p:spPr>
            <a:xfrm>
              <a:off x="6386035" y="1747886"/>
              <a:ext cx="2761337" cy="0"/>
            </a:xfrm>
            <a:prstGeom prst="line">
              <a:avLst/>
            </a:prstGeom>
            <a:ln w="22225">
              <a:solidFill>
                <a:srgbClr val="D4E5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5C085A5-AE36-F845-980F-D08BD6F0ADB1}"/>
              </a:ext>
            </a:extLst>
          </p:cNvPr>
          <p:cNvGrpSpPr/>
          <p:nvPr/>
        </p:nvGrpSpPr>
        <p:grpSpPr>
          <a:xfrm>
            <a:off x="7757711" y="2065587"/>
            <a:ext cx="3930645" cy="1015663"/>
            <a:chOff x="6430024" y="3028890"/>
            <a:chExt cx="3930645" cy="101566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EDC7A20-B53A-7B49-AE69-EA8EB2DCB1E6}"/>
                </a:ext>
              </a:extLst>
            </p:cNvPr>
            <p:cNvSpPr txBox="1"/>
            <p:nvPr/>
          </p:nvSpPr>
          <p:spPr>
            <a:xfrm>
              <a:off x="6681457" y="3028890"/>
              <a:ext cx="367921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20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보낸 사람의 이름과 함께 사진이</a:t>
              </a:r>
              <a:endParaRPr kumimoji="1" lang="en-US" altLang="ko-KR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ko-KR" altLang="en-US" sz="20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전송 된다</a:t>
              </a:r>
              <a:endParaRPr kumimoji="1" lang="en-US" altLang="ko-KR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43" name="삼각형 42">
              <a:extLst>
                <a:ext uri="{FF2B5EF4-FFF2-40B4-BE49-F238E27FC236}">
                  <a16:creationId xmlns:a16="http://schemas.microsoft.com/office/drawing/2014/main" id="{4CCB33CD-0307-0B44-A482-AFA3E5F2AF00}"/>
                </a:ext>
              </a:extLst>
            </p:cNvPr>
            <p:cNvSpPr/>
            <p:nvPr/>
          </p:nvSpPr>
          <p:spPr>
            <a:xfrm rot="5400000">
              <a:off x="6410839" y="3220826"/>
              <a:ext cx="241093" cy="202723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22" name="구부러진 연결선[U] 21">
            <a:extLst>
              <a:ext uri="{FF2B5EF4-FFF2-40B4-BE49-F238E27FC236}">
                <a16:creationId xmlns:a16="http://schemas.microsoft.com/office/drawing/2014/main" id="{4B5B724C-A0C4-C747-9907-B75FBC7275F3}"/>
              </a:ext>
            </a:extLst>
          </p:cNvPr>
          <p:cNvCxnSpPr>
            <a:cxnSpLocks/>
          </p:cNvCxnSpPr>
          <p:nvPr/>
        </p:nvCxnSpPr>
        <p:spPr>
          <a:xfrm flipV="1">
            <a:off x="5784200" y="2358885"/>
            <a:ext cx="1973511" cy="318768"/>
          </a:xfrm>
          <a:prstGeom prst="curvedConnector3">
            <a:avLst/>
          </a:prstGeom>
          <a:ln w="38100">
            <a:solidFill>
              <a:srgbClr val="FFDA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F842B24-A71B-A246-8A46-ED0CAC86C26E}"/>
              </a:ext>
            </a:extLst>
          </p:cNvPr>
          <p:cNvGrpSpPr/>
          <p:nvPr/>
        </p:nvGrpSpPr>
        <p:grpSpPr>
          <a:xfrm>
            <a:off x="-39256" y="223377"/>
            <a:ext cx="3360468" cy="586054"/>
            <a:chOff x="3423780" y="394684"/>
            <a:chExt cx="3360468" cy="586054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88E2604-0A5D-124B-B566-03DF33D93E39}"/>
                </a:ext>
              </a:extLst>
            </p:cNvPr>
            <p:cNvGrpSpPr/>
            <p:nvPr/>
          </p:nvGrpSpPr>
          <p:grpSpPr>
            <a:xfrm>
              <a:off x="3463036" y="464371"/>
              <a:ext cx="3321212" cy="516367"/>
              <a:chOff x="256010" y="384858"/>
              <a:chExt cx="3321212" cy="516367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F6612262-B9AF-E644-AC04-28C14E1CB2BC}"/>
                  </a:ext>
                </a:extLst>
              </p:cNvPr>
              <p:cNvSpPr/>
              <p:nvPr/>
            </p:nvSpPr>
            <p:spPr>
              <a:xfrm>
                <a:off x="256010" y="384858"/>
                <a:ext cx="3041775" cy="516367"/>
              </a:xfrm>
              <a:prstGeom prst="rect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27" name="직각 삼각형[R] 26">
                <a:extLst>
                  <a:ext uri="{FF2B5EF4-FFF2-40B4-BE49-F238E27FC236}">
                    <a16:creationId xmlns:a16="http://schemas.microsoft.com/office/drawing/2014/main" id="{A401AC83-78E8-9A46-9093-57AF1D6355D5}"/>
                  </a:ext>
                </a:extLst>
              </p:cNvPr>
              <p:cNvSpPr/>
              <p:nvPr/>
            </p:nvSpPr>
            <p:spPr>
              <a:xfrm>
                <a:off x="3265422" y="621227"/>
                <a:ext cx="304907" cy="278719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28" name="직각 삼각형[R] 27">
                <a:extLst>
                  <a:ext uri="{FF2B5EF4-FFF2-40B4-BE49-F238E27FC236}">
                    <a16:creationId xmlns:a16="http://schemas.microsoft.com/office/drawing/2014/main" id="{5367BA4F-5AA3-6644-9AD1-00217897CA0C}"/>
                  </a:ext>
                </a:extLst>
              </p:cNvPr>
              <p:cNvSpPr/>
              <p:nvPr/>
            </p:nvSpPr>
            <p:spPr>
              <a:xfrm rot="5400000">
                <a:off x="3282895" y="369732"/>
                <a:ext cx="278719" cy="309934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A6952BF-BAC0-7D4E-ADBE-C28E83819809}"/>
                </a:ext>
              </a:extLst>
            </p:cNvPr>
            <p:cNvSpPr txBox="1"/>
            <p:nvPr/>
          </p:nvSpPr>
          <p:spPr>
            <a:xfrm>
              <a:off x="3423780" y="394684"/>
              <a:ext cx="32812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dirty="0">
                  <a:solidFill>
                    <a:prstClr val="white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클라이언트</a:t>
              </a:r>
              <a:r>
                <a:rPr kumimoji="1" lang="en-US" altLang="ko-K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사진관3" panose="02020600000000000000" pitchFamily="18" charset="-127"/>
                  <a:ea typeface="a옛날사진관3" panose="02020600000000000000" pitchFamily="18" charset="-127"/>
                  <a:cs typeface="+mn-cs"/>
                </a:rPr>
                <a:t> </a:t>
              </a:r>
              <a:r>
                <a:rPr kumimoji="1" lang="ko-KR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사진관3" panose="02020600000000000000" pitchFamily="18" charset="-127"/>
                  <a:ea typeface="a옛날사진관3" panose="02020600000000000000" pitchFamily="18" charset="-127"/>
                  <a:cs typeface="+mn-cs"/>
                </a:rPr>
                <a:t>구현 </a:t>
              </a: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1F4DBBEC-CB7A-4938-9D68-31F2A929A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5143" y="5705730"/>
            <a:ext cx="2829409" cy="43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97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F6F">
            <a:alpha val="6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0DA3ABF-FB6B-CD46-A18A-ED53CD7F05C2}"/>
              </a:ext>
            </a:extLst>
          </p:cNvPr>
          <p:cNvGrpSpPr/>
          <p:nvPr/>
        </p:nvGrpSpPr>
        <p:grpSpPr>
          <a:xfrm>
            <a:off x="3939772" y="432905"/>
            <a:ext cx="6681871" cy="6180504"/>
            <a:chOff x="2685738" y="405855"/>
            <a:chExt cx="6681871" cy="618050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7B4251D-97A2-D841-B865-7344FD651105}"/>
                </a:ext>
              </a:extLst>
            </p:cNvPr>
            <p:cNvGrpSpPr/>
            <p:nvPr/>
          </p:nvGrpSpPr>
          <p:grpSpPr>
            <a:xfrm>
              <a:off x="6391600" y="1225740"/>
              <a:ext cx="2834225" cy="548272"/>
              <a:chOff x="6313147" y="1199614"/>
              <a:chExt cx="2834225" cy="548272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9B48AD-EC8A-8446-A846-BCEE0256491F}"/>
                  </a:ext>
                </a:extLst>
              </p:cNvPr>
              <p:cNvSpPr txBox="1"/>
              <p:nvPr/>
            </p:nvSpPr>
            <p:spPr>
              <a:xfrm>
                <a:off x="6313147" y="1199614"/>
                <a:ext cx="120417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50800" dist="38100" dir="2700000" algn="tl" rotWithShape="0">
                        <a:prstClr val="black">
                          <a:alpha val="63000"/>
                        </a:prstClr>
                      </a:outerShdw>
                    </a:effectLst>
                    <a:uLnTx/>
                    <a:uFillTx/>
                    <a:latin typeface="a옛날사진관3" panose="02020600000000000000" pitchFamily="18" charset="-127"/>
                    <a:ea typeface="a옛날사진관3" panose="02020600000000000000" pitchFamily="18" charset="-127"/>
                    <a:cs typeface="+mn-cs"/>
                  </a:rPr>
                  <a:t>그림판</a:t>
                </a:r>
                <a:endParaRPr kumimoji="1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63000"/>
                      </a:prstClr>
                    </a:outerShdw>
                  </a:effectLst>
                  <a:uLnTx/>
                  <a:uFillTx/>
                  <a:latin typeface="a옛날사진관3" panose="02020600000000000000" pitchFamily="18" charset="-127"/>
                  <a:ea typeface="a옛날사진관3" panose="02020600000000000000" pitchFamily="18" charset="-127"/>
                  <a:cs typeface="+mn-cs"/>
                </a:endParaRPr>
              </a:p>
            </p:txBody>
          </p:sp>
          <p:cxnSp>
            <p:nvCxnSpPr>
              <p:cNvPr id="31" name="직선 연결선[R] 30">
                <a:extLst>
                  <a:ext uri="{FF2B5EF4-FFF2-40B4-BE49-F238E27FC236}">
                    <a16:creationId xmlns:a16="http://schemas.microsoft.com/office/drawing/2014/main" id="{6F46FDB1-B7C0-0A4C-8258-AC30523C06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86035" y="1747886"/>
                <a:ext cx="2761337" cy="0"/>
              </a:xfrm>
              <a:prstGeom prst="line">
                <a:avLst/>
              </a:prstGeom>
              <a:ln w="22225">
                <a:solidFill>
                  <a:srgbClr val="D4E5D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5C085A5-AE36-F845-980F-D08BD6F0ADB1}"/>
                </a:ext>
              </a:extLst>
            </p:cNvPr>
            <p:cNvGrpSpPr/>
            <p:nvPr/>
          </p:nvGrpSpPr>
          <p:grpSpPr>
            <a:xfrm>
              <a:off x="6464488" y="2038537"/>
              <a:ext cx="2903121" cy="400110"/>
              <a:chOff x="6430024" y="3028890"/>
              <a:chExt cx="2903121" cy="400110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EDC7A20-B53A-7B49-AE69-EA8EB2DCB1E6}"/>
                  </a:ext>
                </a:extLst>
              </p:cNvPr>
              <p:cNvSpPr txBox="1"/>
              <p:nvPr/>
            </p:nvSpPr>
            <p:spPr>
              <a:xfrm>
                <a:off x="6681457" y="3028890"/>
                <a:ext cx="26516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2000" dirty="0" err="1">
                    <a:solidFill>
                      <a:schemeClr val="bg1"/>
                    </a:solidFill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브러쉬</a:t>
                </a:r>
                <a:r>
                  <a:rPr kumimoji="1" lang="ko-KR" altLang="en-US" sz="2000" dirty="0">
                    <a:solidFill>
                      <a:schemeClr val="bg1"/>
                    </a:solidFill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 색상 선택 버튼</a:t>
                </a:r>
                <a:endParaRPr kumimoji="1" lang="en-US" altLang="ko-KR" sz="20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sp>
            <p:nvSpPr>
              <p:cNvPr id="43" name="삼각형 42">
                <a:extLst>
                  <a:ext uri="{FF2B5EF4-FFF2-40B4-BE49-F238E27FC236}">
                    <a16:creationId xmlns:a16="http://schemas.microsoft.com/office/drawing/2014/main" id="{4CCB33CD-0307-0B44-A482-AFA3E5F2AF00}"/>
                  </a:ext>
                </a:extLst>
              </p:cNvPr>
              <p:cNvSpPr/>
              <p:nvPr/>
            </p:nvSpPr>
            <p:spPr>
              <a:xfrm rot="5400000">
                <a:off x="6410839" y="3114810"/>
                <a:ext cx="241093" cy="202723"/>
              </a:xfrm>
              <a:prstGeom prst="triangl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1EF3456-18E6-104B-A26A-91B3E87366BB}"/>
                </a:ext>
              </a:extLst>
            </p:cNvPr>
            <p:cNvGrpSpPr/>
            <p:nvPr/>
          </p:nvGrpSpPr>
          <p:grpSpPr>
            <a:xfrm>
              <a:off x="2685738" y="405855"/>
              <a:ext cx="3041775" cy="6180504"/>
              <a:chOff x="1327152" y="931807"/>
              <a:chExt cx="3041775" cy="6180504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456ADF89-9715-D641-9C14-56587329DF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3065" t="4226" r="18047" b="4226"/>
              <a:stretch/>
            </p:blipFill>
            <p:spPr>
              <a:xfrm>
                <a:off x="1347236" y="1487350"/>
                <a:ext cx="2921564" cy="5093724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4A473623-100F-3249-A67B-D52C42CF12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7152" y="931807"/>
                <a:ext cx="3041775" cy="6180504"/>
              </a:xfrm>
              <a:prstGeom prst="rect">
                <a:avLst/>
              </a:prstGeom>
            </p:spPr>
          </p:pic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97867529-EC5B-9047-B0CB-25E622C43D06}"/>
                </a:ext>
              </a:extLst>
            </p:cNvPr>
            <p:cNvGrpSpPr/>
            <p:nvPr/>
          </p:nvGrpSpPr>
          <p:grpSpPr>
            <a:xfrm>
              <a:off x="6464488" y="2607846"/>
              <a:ext cx="2903121" cy="400110"/>
              <a:chOff x="6430024" y="3028890"/>
              <a:chExt cx="2903121" cy="400110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921BED0-6A28-F149-9B5B-4234B2C590FC}"/>
                  </a:ext>
                </a:extLst>
              </p:cNvPr>
              <p:cNvSpPr txBox="1"/>
              <p:nvPr/>
            </p:nvSpPr>
            <p:spPr>
              <a:xfrm>
                <a:off x="6681457" y="3028890"/>
                <a:ext cx="26516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2000" dirty="0" err="1">
                    <a:solidFill>
                      <a:schemeClr val="bg1"/>
                    </a:solidFill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브러쉬</a:t>
                </a:r>
                <a:r>
                  <a:rPr kumimoji="1" lang="ko-KR" altLang="en-US" sz="2000" dirty="0">
                    <a:solidFill>
                      <a:schemeClr val="bg1"/>
                    </a:solidFill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 굵기 조절 버튼</a:t>
                </a:r>
                <a:endParaRPr kumimoji="1" lang="en-US" altLang="ko-KR" sz="20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sp>
            <p:nvSpPr>
              <p:cNvPr id="28" name="삼각형 27">
                <a:extLst>
                  <a:ext uri="{FF2B5EF4-FFF2-40B4-BE49-F238E27FC236}">
                    <a16:creationId xmlns:a16="http://schemas.microsoft.com/office/drawing/2014/main" id="{889E835E-0A28-DD48-8E04-DE75C1E055C9}"/>
                  </a:ext>
                </a:extLst>
              </p:cNvPr>
              <p:cNvSpPr/>
              <p:nvPr/>
            </p:nvSpPr>
            <p:spPr>
              <a:xfrm rot="5400000">
                <a:off x="6410839" y="3114810"/>
                <a:ext cx="241093" cy="202723"/>
              </a:xfrm>
              <a:prstGeom prst="triangl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112A6200-8828-334B-A4B9-37C3EDA2CBF7}"/>
                </a:ext>
              </a:extLst>
            </p:cNvPr>
            <p:cNvGrpSpPr/>
            <p:nvPr/>
          </p:nvGrpSpPr>
          <p:grpSpPr>
            <a:xfrm>
              <a:off x="6464488" y="3177155"/>
              <a:ext cx="2301994" cy="400110"/>
              <a:chOff x="6430024" y="3028890"/>
              <a:chExt cx="2301994" cy="400110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ED83D33-9770-9346-849D-00EF64042EEB}"/>
                  </a:ext>
                </a:extLst>
              </p:cNvPr>
              <p:cNvSpPr txBox="1"/>
              <p:nvPr/>
            </p:nvSpPr>
            <p:spPr>
              <a:xfrm>
                <a:off x="6681457" y="3028890"/>
                <a:ext cx="20505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2000" dirty="0">
                    <a:solidFill>
                      <a:schemeClr val="bg1"/>
                    </a:solidFill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화면 지우기 버튼</a:t>
                </a:r>
                <a:endParaRPr kumimoji="1" lang="en-US" altLang="ko-KR" sz="20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sp>
            <p:nvSpPr>
              <p:cNvPr id="36" name="삼각형 35">
                <a:extLst>
                  <a:ext uri="{FF2B5EF4-FFF2-40B4-BE49-F238E27FC236}">
                    <a16:creationId xmlns:a16="http://schemas.microsoft.com/office/drawing/2014/main" id="{5A29AFBE-42E7-E74C-9834-12EA547E2688}"/>
                  </a:ext>
                </a:extLst>
              </p:cNvPr>
              <p:cNvSpPr/>
              <p:nvPr/>
            </p:nvSpPr>
            <p:spPr>
              <a:xfrm rot="5400000">
                <a:off x="6410839" y="3114810"/>
                <a:ext cx="241093" cy="202723"/>
              </a:xfrm>
              <a:prstGeom prst="triangl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3884B9A1-41D7-5A4A-BF90-326594D283FA}"/>
                </a:ext>
              </a:extLst>
            </p:cNvPr>
            <p:cNvGrpSpPr/>
            <p:nvPr/>
          </p:nvGrpSpPr>
          <p:grpSpPr>
            <a:xfrm>
              <a:off x="6464488" y="3742272"/>
              <a:ext cx="1492478" cy="400110"/>
              <a:chOff x="6430024" y="3028890"/>
              <a:chExt cx="1492478" cy="400110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D37E54A-F6C7-1344-BE90-314CD4C2623A}"/>
                  </a:ext>
                </a:extLst>
              </p:cNvPr>
              <p:cNvSpPr txBox="1"/>
              <p:nvPr/>
            </p:nvSpPr>
            <p:spPr>
              <a:xfrm>
                <a:off x="6681457" y="3028890"/>
                <a:ext cx="124104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2000" dirty="0">
                    <a:solidFill>
                      <a:schemeClr val="bg1"/>
                    </a:solidFill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전송 버튼</a:t>
                </a:r>
                <a:endParaRPr kumimoji="1" lang="en-US" altLang="ko-KR" sz="20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sp>
            <p:nvSpPr>
              <p:cNvPr id="39" name="삼각형 38">
                <a:extLst>
                  <a:ext uri="{FF2B5EF4-FFF2-40B4-BE49-F238E27FC236}">
                    <a16:creationId xmlns:a16="http://schemas.microsoft.com/office/drawing/2014/main" id="{35D94A5C-954A-5948-B084-52D0EA6802F5}"/>
                  </a:ext>
                </a:extLst>
              </p:cNvPr>
              <p:cNvSpPr/>
              <p:nvPr/>
            </p:nvSpPr>
            <p:spPr>
              <a:xfrm rot="5400000">
                <a:off x="6410839" y="3114810"/>
                <a:ext cx="241093" cy="202723"/>
              </a:xfrm>
              <a:prstGeom prst="triangl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cxnSp>
          <p:nvCxnSpPr>
            <p:cNvPr id="33" name="꺾인 연결선[E] 32">
              <a:extLst>
                <a:ext uri="{FF2B5EF4-FFF2-40B4-BE49-F238E27FC236}">
                  <a16:creationId xmlns:a16="http://schemas.microsoft.com/office/drawing/2014/main" id="{3C7582D2-A487-F244-8A4B-170AF084E4C5}"/>
                </a:ext>
              </a:extLst>
            </p:cNvPr>
            <p:cNvCxnSpPr>
              <a:cxnSpLocks/>
              <a:stCxn id="41" idx="0"/>
              <a:endCxn id="43" idx="3"/>
            </p:cNvCxnSpPr>
            <p:nvPr/>
          </p:nvCxnSpPr>
          <p:spPr>
            <a:xfrm rot="5400000" flipH="1" flipV="1">
              <a:off x="3307948" y="1950439"/>
              <a:ext cx="2881159" cy="3431921"/>
            </a:xfrm>
            <a:prstGeom prst="bentConnector2">
              <a:avLst/>
            </a:prstGeom>
            <a:ln w="38100">
              <a:solidFill>
                <a:srgbClr val="FFDA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6E4FED7D-4FDD-DB45-8FC4-436C50198A57}"/>
                </a:ext>
              </a:extLst>
            </p:cNvPr>
            <p:cNvSpPr/>
            <p:nvPr/>
          </p:nvSpPr>
          <p:spPr>
            <a:xfrm>
              <a:off x="2796901" y="5106978"/>
              <a:ext cx="471331" cy="477419"/>
            </a:xfrm>
            <a:prstGeom prst="ellipse">
              <a:avLst/>
            </a:prstGeom>
            <a:noFill/>
            <a:ln w="25400">
              <a:solidFill>
                <a:srgbClr val="FFDA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B53018C9-927C-C642-B77B-1B90EBD7BD95}"/>
                </a:ext>
              </a:extLst>
            </p:cNvPr>
            <p:cNvSpPr/>
            <p:nvPr/>
          </p:nvSpPr>
          <p:spPr>
            <a:xfrm>
              <a:off x="3359311" y="5106978"/>
              <a:ext cx="471331" cy="477419"/>
            </a:xfrm>
            <a:prstGeom prst="ellipse">
              <a:avLst/>
            </a:prstGeom>
            <a:noFill/>
            <a:ln w="25400">
              <a:solidFill>
                <a:srgbClr val="FFDA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728562AE-5406-EC4C-A7F8-E9C87348E8A8}"/>
                </a:ext>
              </a:extLst>
            </p:cNvPr>
            <p:cNvSpPr/>
            <p:nvPr/>
          </p:nvSpPr>
          <p:spPr>
            <a:xfrm>
              <a:off x="3930938" y="5133888"/>
              <a:ext cx="471331" cy="477419"/>
            </a:xfrm>
            <a:prstGeom prst="ellipse">
              <a:avLst/>
            </a:prstGeom>
            <a:noFill/>
            <a:ln w="25400">
              <a:solidFill>
                <a:srgbClr val="FFDA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0EE6EF5-A7C3-0544-B391-CA8491C8B7C6}"/>
                </a:ext>
              </a:extLst>
            </p:cNvPr>
            <p:cNvSpPr/>
            <p:nvPr/>
          </p:nvSpPr>
          <p:spPr>
            <a:xfrm>
              <a:off x="4493348" y="5136974"/>
              <a:ext cx="471331" cy="477419"/>
            </a:xfrm>
            <a:prstGeom prst="ellipse">
              <a:avLst/>
            </a:prstGeom>
            <a:noFill/>
            <a:ln w="25400">
              <a:solidFill>
                <a:srgbClr val="FFDA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168FB574-C34A-BD4E-811C-014DFA4EE1DA}"/>
                </a:ext>
              </a:extLst>
            </p:cNvPr>
            <p:cNvSpPr/>
            <p:nvPr/>
          </p:nvSpPr>
          <p:spPr>
            <a:xfrm>
              <a:off x="5066056" y="5147484"/>
              <a:ext cx="471331" cy="477419"/>
            </a:xfrm>
            <a:prstGeom prst="ellipse">
              <a:avLst/>
            </a:prstGeom>
            <a:noFill/>
            <a:ln w="25400">
              <a:solidFill>
                <a:srgbClr val="FFDA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cxnSp>
          <p:nvCxnSpPr>
            <p:cNvPr id="47" name="꺾인 연결선[E] 46">
              <a:extLst>
                <a:ext uri="{FF2B5EF4-FFF2-40B4-BE49-F238E27FC236}">
                  <a16:creationId xmlns:a16="http://schemas.microsoft.com/office/drawing/2014/main" id="{C3117185-D112-C34A-B1DF-47505C7C4C5C}"/>
                </a:ext>
              </a:extLst>
            </p:cNvPr>
            <p:cNvCxnSpPr>
              <a:cxnSpLocks/>
              <a:endCxn id="28" idx="3"/>
            </p:cNvCxnSpPr>
            <p:nvPr/>
          </p:nvCxnSpPr>
          <p:spPr>
            <a:xfrm flipV="1">
              <a:off x="3880790" y="2795128"/>
              <a:ext cx="2583698" cy="2085296"/>
            </a:xfrm>
            <a:prstGeom prst="bentConnector3">
              <a:avLst>
                <a:gd name="adj1" fmla="val 120"/>
              </a:avLst>
            </a:prstGeom>
            <a:ln w="38100">
              <a:solidFill>
                <a:srgbClr val="FFDA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꺾인 연결선[E] 47">
              <a:extLst>
                <a:ext uri="{FF2B5EF4-FFF2-40B4-BE49-F238E27FC236}">
                  <a16:creationId xmlns:a16="http://schemas.microsoft.com/office/drawing/2014/main" id="{28AF9E1D-C714-F244-ABA3-BC6056579A73}"/>
                </a:ext>
              </a:extLst>
            </p:cNvPr>
            <p:cNvCxnSpPr>
              <a:cxnSpLocks/>
              <a:endCxn id="36" idx="3"/>
            </p:cNvCxnSpPr>
            <p:nvPr/>
          </p:nvCxnSpPr>
          <p:spPr>
            <a:xfrm rot="5400000" flipH="1" flipV="1">
              <a:off x="4679410" y="3389316"/>
              <a:ext cx="1809956" cy="1760199"/>
            </a:xfrm>
            <a:prstGeom prst="bentConnector2">
              <a:avLst/>
            </a:prstGeom>
            <a:ln w="38100">
              <a:solidFill>
                <a:srgbClr val="FFDA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꺾인 연결선[E] 48">
              <a:extLst>
                <a:ext uri="{FF2B5EF4-FFF2-40B4-BE49-F238E27FC236}">
                  <a16:creationId xmlns:a16="http://schemas.microsoft.com/office/drawing/2014/main" id="{02D3E355-CCC4-2343-8248-38B04F1D320B}"/>
                </a:ext>
              </a:extLst>
            </p:cNvPr>
            <p:cNvCxnSpPr>
              <a:cxnSpLocks/>
              <a:stCxn id="46" idx="0"/>
              <a:endCxn id="39" idx="3"/>
            </p:cNvCxnSpPr>
            <p:nvPr/>
          </p:nvCxnSpPr>
          <p:spPr>
            <a:xfrm rot="5400000" flipH="1" flipV="1">
              <a:off x="5274140" y="3957136"/>
              <a:ext cx="1217930" cy="1162766"/>
            </a:xfrm>
            <a:prstGeom prst="bentConnector2">
              <a:avLst/>
            </a:prstGeom>
            <a:ln w="38100">
              <a:solidFill>
                <a:srgbClr val="FFDA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꺾인 연결선[E] 49">
              <a:extLst>
                <a:ext uri="{FF2B5EF4-FFF2-40B4-BE49-F238E27FC236}">
                  <a16:creationId xmlns:a16="http://schemas.microsoft.com/office/drawing/2014/main" id="{288A140C-287E-B54C-B1BF-9703EF5430C1}"/>
                </a:ext>
              </a:extLst>
            </p:cNvPr>
            <p:cNvCxnSpPr>
              <a:cxnSpLocks/>
              <a:stCxn id="42" idx="0"/>
              <a:endCxn id="44" idx="0"/>
            </p:cNvCxnSpPr>
            <p:nvPr/>
          </p:nvCxnSpPr>
          <p:spPr>
            <a:xfrm rot="16200000" flipH="1">
              <a:off x="3867335" y="4834620"/>
              <a:ext cx="26910" cy="571627"/>
            </a:xfrm>
            <a:prstGeom prst="bentConnector3">
              <a:avLst>
                <a:gd name="adj1" fmla="val -849498"/>
              </a:avLst>
            </a:prstGeom>
            <a:ln w="38100">
              <a:solidFill>
                <a:srgbClr val="FFDA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8F60664-A203-9D41-A185-C039073366E3}"/>
              </a:ext>
            </a:extLst>
          </p:cNvPr>
          <p:cNvGrpSpPr/>
          <p:nvPr/>
        </p:nvGrpSpPr>
        <p:grpSpPr>
          <a:xfrm>
            <a:off x="-39256" y="223377"/>
            <a:ext cx="3462680" cy="586054"/>
            <a:chOff x="3423780" y="394684"/>
            <a:chExt cx="3462680" cy="586054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D7E01406-D9DC-FD48-8582-C1B6D5C34474}"/>
                </a:ext>
              </a:extLst>
            </p:cNvPr>
            <p:cNvGrpSpPr/>
            <p:nvPr/>
          </p:nvGrpSpPr>
          <p:grpSpPr>
            <a:xfrm>
              <a:off x="3463036" y="464371"/>
              <a:ext cx="3321212" cy="516367"/>
              <a:chOff x="256010" y="384858"/>
              <a:chExt cx="3321212" cy="516367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D9702EC1-8AE1-6E41-BC02-B86926C6F915}"/>
                  </a:ext>
                </a:extLst>
              </p:cNvPr>
              <p:cNvSpPr/>
              <p:nvPr/>
            </p:nvSpPr>
            <p:spPr>
              <a:xfrm>
                <a:off x="256010" y="384858"/>
                <a:ext cx="3041775" cy="516367"/>
              </a:xfrm>
              <a:prstGeom prst="rect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54" name="직각 삼각형[R] 53">
                <a:extLst>
                  <a:ext uri="{FF2B5EF4-FFF2-40B4-BE49-F238E27FC236}">
                    <a16:creationId xmlns:a16="http://schemas.microsoft.com/office/drawing/2014/main" id="{BB2055C3-AAD9-F547-B06A-4FF0DF32A2C4}"/>
                  </a:ext>
                </a:extLst>
              </p:cNvPr>
              <p:cNvSpPr/>
              <p:nvPr/>
            </p:nvSpPr>
            <p:spPr>
              <a:xfrm>
                <a:off x="3265422" y="621227"/>
                <a:ext cx="304907" cy="278719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55" name="직각 삼각형[R] 54">
                <a:extLst>
                  <a:ext uri="{FF2B5EF4-FFF2-40B4-BE49-F238E27FC236}">
                    <a16:creationId xmlns:a16="http://schemas.microsoft.com/office/drawing/2014/main" id="{A33A5FC7-A157-3C4A-B66E-056A12B2F949}"/>
                  </a:ext>
                </a:extLst>
              </p:cNvPr>
              <p:cNvSpPr/>
              <p:nvPr/>
            </p:nvSpPr>
            <p:spPr>
              <a:xfrm rot="5400000">
                <a:off x="3282895" y="369732"/>
                <a:ext cx="278719" cy="309934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707ED07-1CFA-6040-AEFB-CC58397EB56D}"/>
                </a:ext>
              </a:extLst>
            </p:cNvPr>
            <p:cNvSpPr txBox="1"/>
            <p:nvPr/>
          </p:nvSpPr>
          <p:spPr>
            <a:xfrm>
              <a:off x="3423780" y="394684"/>
              <a:ext cx="34626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dirty="0">
                  <a:solidFill>
                    <a:prstClr val="white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클라이언트</a:t>
              </a:r>
              <a:r>
                <a:rPr kumimoji="1" lang="en-US" altLang="ko-K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사진관3" panose="02020600000000000000" pitchFamily="18" charset="-127"/>
                  <a:ea typeface="a옛날사진관3" panose="02020600000000000000" pitchFamily="18" charset="-127"/>
                  <a:cs typeface="+mn-cs"/>
                </a:rPr>
                <a:t> </a:t>
              </a:r>
              <a:r>
                <a:rPr kumimoji="1" lang="ko-KR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사진관3" panose="02020600000000000000" pitchFamily="18" charset="-127"/>
                  <a:ea typeface="a옛날사진관3" panose="02020600000000000000" pitchFamily="18" charset="-127"/>
                  <a:cs typeface="+mn-cs"/>
                </a:rPr>
                <a:t>구현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590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F6F">
            <a:alpha val="6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BF73133-E201-5048-ADE6-8D956BD1EC44}"/>
              </a:ext>
            </a:extLst>
          </p:cNvPr>
          <p:cNvGrpSpPr/>
          <p:nvPr/>
        </p:nvGrpSpPr>
        <p:grpSpPr>
          <a:xfrm>
            <a:off x="0" y="242953"/>
            <a:ext cx="3499802" cy="584775"/>
            <a:chOff x="2023982" y="402479"/>
            <a:chExt cx="3499802" cy="584775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A7EC550-2812-1F4C-8D9D-07550BDCF2F4}"/>
                </a:ext>
              </a:extLst>
            </p:cNvPr>
            <p:cNvGrpSpPr/>
            <p:nvPr/>
          </p:nvGrpSpPr>
          <p:grpSpPr>
            <a:xfrm>
              <a:off x="2023982" y="437323"/>
              <a:ext cx="3216227" cy="515088"/>
              <a:chOff x="-1183044" y="357810"/>
              <a:chExt cx="3216227" cy="515088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455FDA9-3839-464E-97D4-4DA57D5667C0}"/>
                  </a:ext>
                </a:extLst>
              </p:cNvPr>
              <p:cNvSpPr/>
              <p:nvPr/>
            </p:nvSpPr>
            <p:spPr>
              <a:xfrm>
                <a:off x="-1183044" y="357810"/>
                <a:ext cx="2936791" cy="515088"/>
              </a:xfrm>
              <a:prstGeom prst="rect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7" name="직각 삼각형[R] 16">
                <a:extLst>
                  <a:ext uri="{FF2B5EF4-FFF2-40B4-BE49-F238E27FC236}">
                    <a16:creationId xmlns:a16="http://schemas.microsoft.com/office/drawing/2014/main" id="{C2B28500-3572-D341-96DD-28C0AC71F78D}"/>
                  </a:ext>
                </a:extLst>
              </p:cNvPr>
              <p:cNvSpPr/>
              <p:nvPr/>
            </p:nvSpPr>
            <p:spPr>
              <a:xfrm>
                <a:off x="1748577" y="594178"/>
                <a:ext cx="277713" cy="278719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8" name="직각 삼각형[R] 17">
                <a:extLst>
                  <a:ext uri="{FF2B5EF4-FFF2-40B4-BE49-F238E27FC236}">
                    <a16:creationId xmlns:a16="http://schemas.microsoft.com/office/drawing/2014/main" id="{F852EAC2-A005-4C4E-A1C3-C2FE1FA2865F}"/>
                  </a:ext>
                </a:extLst>
              </p:cNvPr>
              <p:cNvSpPr/>
              <p:nvPr/>
            </p:nvSpPr>
            <p:spPr>
              <a:xfrm rot="5400000">
                <a:off x="1752678" y="356504"/>
                <a:ext cx="278719" cy="282291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6AA84E-11E3-C546-B8D7-0F8743ECBA60}"/>
                </a:ext>
              </a:extLst>
            </p:cNvPr>
            <p:cNvSpPr txBox="1"/>
            <p:nvPr/>
          </p:nvSpPr>
          <p:spPr>
            <a:xfrm>
              <a:off x="2023982" y="402479"/>
              <a:ext cx="34998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dirty="0">
                  <a:solidFill>
                    <a:prstClr val="white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클라이언트 </a:t>
              </a:r>
              <a:r>
                <a:rPr kumimoji="1" lang="ko-KR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사진관3" panose="02020600000000000000" pitchFamily="18" charset="-127"/>
                  <a:ea typeface="a옛날사진관3" panose="02020600000000000000" pitchFamily="18" charset="-127"/>
                  <a:cs typeface="+mn-cs"/>
                </a:rPr>
                <a:t>구현 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417CB7A-0A75-3D42-B8AA-08E0729B0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450" y="1063616"/>
            <a:ext cx="7861300" cy="51308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44FC4AA-714C-0B4E-BD91-A88D2AD23366}"/>
              </a:ext>
            </a:extLst>
          </p:cNvPr>
          <p:cNvSpPr/>
          <p:nvPr/>
        </p:nvSpPr>
        <p:spPr>
          <a:xfrm>
            <a:off x="6103542" y="2814795"/>
            <a:ext cx="3410028" cy="369332"/>
          </a:xfrm>
          <a:prstGeom prst="rect">
            <a:avLst/>
          </a:prstGeom>
          <a:solidFill>
            <a:srgbClr val="396952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rgbClr val="FFDA66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그림판</a:t>
            </a:r>
            <a:r>
              <a:rPr lang="ko-KR" altLang="en-US" dirty="0">
                <a:solidFill>
                  <a:srgbClr val="FFDA66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터치 시 이벤트 발생 처리</a:t>
            </a:r>
          </a:p>
        </p:txBody>
      </p:sp>
    </p:spTree>
    <p:extLst>
      <p:ext uri="{BB962C8B-B14F-4D97-AF65-F5344CB8AC3E}">
        <p14:creationId xmlns:p14="http://schemas.microsoft.com/office/powerpoint/2010/main" val="99210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F6F">
            <a:alpha val="6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B61E262-83E3-5A48-8F81-BBC8E36ED55B}"/>
              </a:ext>
            </a:extLst>
          </p:cNvPr>
          <p:cNvGrpSpPr/>
          <p:nvPr/>
        </p:nvGrpSpPr>
        <p:grpSpPr>
          <a:xfrm>
            <a:off x="3939772" y="432905"/>
            <a:ext cx="8078086" cy="6180504"/>
            <a:chOff x="2685738" y="405855"/>
            <a:chExt cx="8078086" cy="618050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7B4251D-97A2-D841-B865-7344FD651105}"/>
                </a:ext>
              </a:extLst>
            </p:cNvPr>
            <p:cNvGrpSpPr/>
            <p:nvPr/>
          </p:nvGrpSpPr>
          <p:grpSpPr>
            <a:xfrm>
              <a:off x="6391600" y="1225740"/>
              <a:ext cx="2834430" cy="548272"/>
              <a:chOff x="6313147" y="1199614"/>
              <a:chExt cx="2834430" cy="548272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9B48AD-EC8A-8446-A846-BCEE0256491F}"/>
                  </a:ext>
                </a:extLst>
              </p:cNvPr>
              <p:cNvSpPr txBox="1"/>
              <p:nvPr/>
            </p:nvSpPr>
            <p:spPr>
              <a:xfrm>
                <a:off x="6313147" y="1199614"/>
                <a:ext cx="28344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50800" dist="38100" dir="2700000" algn="tl" rotWithShape="0">
                        <a:prstClr val="black">
                          <a:alpha val="63000"/>
                        </a:prstClr>
                      </a:outerShdw>
                    </a:effectLst>
                    <a:uLnTx/>
                    <a:uFillTx/>
                    <a:latin typeface="a옛날사진관3" panose="02020600000000000000" pitchFamily="18" charset="-127"/>
                    <a:ea typeface="a옛날사진관3" panose="02020600000000000000" pitchFamily="18" charset="-127"/>
                    <a:cs typeface="+mn-cs"/>
                  </a:rPr>
                  <a:t>그림판</a:t>
                </a:r>
                <a:r>
                  <a:rPr kumimoji="1" lang="ko-KR" altLang="en-US" sz="2800" dirty="0">
                    <a:solidFill>
                      <a:prstClr val="white"/>
                    </a:solidFill>
                    <a:effectLst>
                      <a:outerShdw blurRad="50800" dist="38100" dir="2700000" algn="tl" rotWithShape="0">
                        <a:prstClr val="black">
                          <a:alpha val="63000"/>
                        </a:prstClr>
                      </a:outerShdw>
                    </a:effectLst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 색상 선택</a:t>
                </a:r>
                <a:endParaRPr kumimoji="1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63000"/>
                      </a:prstClr>
                    </a:outerShdw>
                  </a:effectLst>
                  <a:uLnTx/>
                  <a:uFillTx/>
                  <a:latin typeface="a옛날사진관3" panose="02020600000000000000" pitchFamily="18" charset="-127"/>
                  <a:ea typeface="a옛날사진관3" panose="02020600000000000000" pitchFamily="18" charset="-127"/>
                  <a:cs typeface="+mn-cs"/>
                </a:endParaRPr>
              </a:p>
            </p:txBody>
          </p:sp>
          <p:cxnSp>
            <p:nvCxnSpPr>
              <p:cNvPr id="31" name="직선 연결선[R] 30">
                <a:extLst>
                  <a:ext uri="{FF2B5EF4-FFF2-40B4-BE49-F238E27FC236}">
                    <a16:creationId xmlns:a16="http://schemas.microsoft.com/office/drawing/2014/main" id="{6F46FDB1-B7C0-0A4C-8258-AC30523C06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86035" y="1747886"/>
                <a:ext cx="2761337" cy="0"/>
              </a:xfrm>
              <a:prstGeom prst="line">
                <a:avLst/>
              </a:prstGeom>
              <a:ln w="22225">
                <a:solidFill>
                  <a:srgbClr val="D4E5D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5C085A5-AE36-F845-980F-D08BD6F0ADB1}"/>
                </a:ext>
              </a:extLst>
            </p:cNvPr>
            <p:cNvGrpSpPr/>
            <p:nvPr/>
          </p:nvGrpSpPr>
          <p:grpSpPr>
            <a:xfrm>
              <a:off x="6464488" y="2038537"/>
              <a:ext cx="4299336" cy="1477328"/>
              <a:chOff x="6430024" y="3028890"/>
              <a:chExt cx="4299336" cy="1477328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EDC7A20-B53A-7B49-AE69-EA8EB2DCB1E6}"/>
                  </a:ext>
                </a:extLst>
              </p:cNvPr>
              <p:cNvSpPr txBox="1"/>
              <p:nvPr/>
            </p:nvSpPr>
            <p:spPr>
              <a:xfrm>
                <a:off x="6681457" y="3028890"/>
                <a:ext cx="4047903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2000" dirty="0" err="1">
                    <a:solidFill>
                      <a:prstClr val="white"/>
                    </a:solidFill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브러쉬</a:t>
                </a:r>
                <a:r>
                  <a:rPr kumimoji="1" lang="ko-KR" altLang="en-US" sz="2000" dirty="0">
                    <a:solidFill>
                      <a:prstClr val="white"/>
                    </a:solidFill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 색상 선택 버튼을 누르고</a:t>
                </a:r>
                <a:endParaRPr kumimoji="1" lang="en-US" altLang="ko-KR" sz="2000" dirty="0">
                  <a:solidFill>
                    <a:prstClr val="white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2000" dirty="0">
                    <a:solidFill>
                      <a:prstClr val="white"/>
                    </a:solidFill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나서 원하는 색상 선택하면 </a:t>
                </a:r>
                <a:r>
                  <a:rPr kumimoji="1" lang="ko-KR" altLang="en-US" sz="2000" dirty="0" err="1">
                    <a:solidFill>
                      <a:prstClr val="white"/>
                    </a:solidFill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브러쉬</a:t>
                </a:r>
                <a:r>
                  <a:rPr kumimoji="1" lang="ko-KR" altLang="en-US" sz="2000" dirty="0">
                    <a:solidFill>
                      <a:prstClr val="white"/>
                    </a:solidFill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 </a:t>
                </a:r>
                <a:endParaRPr kumimoji="1" lang="en-US" altLang="ko-KR" sz="2000" dirty="0">
                  <a:solidFill>
                    <a:prstClr val="white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2000" dirty="0">
                    <a:solidFill>
                      <a:prstClr val="white"/>
                    </a:solidFill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색상 변경 가능</a:t>
                </a:r>
                <a:endParaRPr kumimoji="1" lang="en-US" altLang="ko-KR" sz="2000" dirty="0">
                  <a:solidFill>
                    <a:prstClr val="white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sp>
            <p:nvSpPr>
              <p:cNvPr id="43" name="삼각형 42">
                <a:extLst>
                  <a:ext uri="{FF2B5EF4-FFF2-40B4-BE49-F238E27FC236}">
                    <a16:creationId xmlns:a16="http://schemas.microsoft.com/office/drawing/2014/main" id="{4CCB33CD-0307-0B44-A482-AFA3E5F2AF00}"/>
                  </a:ext>
                </a:extLst>
              </p:cNvPr>
              <p:cNvSpPr/>
              <p:nvPr/>
            </p:nvSpPr>
            <p:spPr>
              <a:xfrm rot="5400000">
                <a:off x="6410839" y="3234079"/>
                <a:ext cx="241093" cy="202723"/>
              </a:xfrm>
              <a:prstGeom prst="triangl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2CB17DC-9267-474E-8E61-9A2885F0BDAD}"/>
                </a:ext>
              </a:extLst>
            </p:cNvPr>
            <p:cNvGrpSpPr/>
            <p:nvPr/>
          </p:nvGrpSpPr>
          <p:grpSpPr>
            <a:xfrm>
              <a:off x="2685738" y="405855"/>
              <a:ext cx="3041775" cy="6180504"/>
              <a:chOff x="8369024" y="338748"/>
              <a:chExt cx="3041775" cy="6180504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039FC032-1D4A-C146-B920-42052FCA96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722" t="12563" r="10027" b="12563"/>
              <a:stretch/>
            </p:blipFill>
            <p:spPr>
              <a:xfrm>
                <a:off x="8460742" y="975380"/>
                <a:ext cx="2858338" cy="4935204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04A98A64-17F2-7144-BA5C-72994C66F0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69024" y="338748"/>
                <a:ext cx="3041775" cy="6180504"/>
              </a:xfrm>
              <a:prstGeom prst="rect">
                <a:avLst/>
              </a:prstGeom>
            </p:spPr>
          </p:pic>
        </p:grpSp>
        <p:cxnSp>
          <p:nvCxnSpPr>
            <p:cNvPr id="41" name="구부러진 연결선[U] 40">
              <a:extLst>
                <a:ext uri="{FF2B5EF4-FFF2-40B4-BE49-F238E27FC236}">
                  <a16:creationId xmlns:a16="http://schemas.microsoft.com/office/drawing/2014/main" id="{0AB6FBFE-C059-9B45-B7DD-B7A196C9F153}"/>
                </a:ext>
              </a:extLst>
            </p:cNvPr>
            <p:cNvCxnSpPr>
              <a:cxnSpLocks/>
              <a:endCxn id="43" idx="3"/>
            </p:cNvCxnSpPr>
            <p:nvPr/>
          </p:nvCxnSpPr>
          <p:spPr>
            <a:xfrm flipV="1">
              <a:off x="5198724" y="2345088"/>
              <a:ext cx="1265764" cy="1116918"/>
            </a:xfrm>
            <a:prstGeom prst="curvedConnector3">
              <a:avLst/>
            </a:prstGeom>
            <a:ln w="38100">
              <a:solidFill>
                <a:srgbClr val="FFDA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7401E5E-AD91-0148-891B-A3D994C472AC}"/>
              </a:ext>
            </a:extLst>
          </p:cNvPr>
          <p:cNvGrpSpPr/>
          <p:nvPr/>
        </p:nvGrpSpPr>
        <p:grpSpPr>
          <a:xfrm>
            <a:off x="-39256" y="223377"/>
            <a:ext cx="3360468" cy="586054"/>
            <a:chOff x="3423780" y="394684"/>
            <a:chExt cx="3360468" cy="586054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D7FC694-E179-5340-8748-5F63DE115FC4}"/>
                </a:ext>
              </a:extLst>
            </p:cNvPr>
            <p:cNvGrpSpPr/>
            <p:nvPr/>
          </p:nvGrpSpPr>
          <p:grpSpPr>
            <a:xfrm>
              <a:off x="3463036" y="464371"/>
              <a:ext cx="3321212" cy="516367"/>
              <a:chOff x="256010" y="384858"/>
              <a:chExt cx="3321212" cy="516367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5BF2695A-2C42-4841-8293-C8C2B5890E20}"/>
                  </a:ext>
                </a:extLst>
              </p:cNvPr>
              <p:cNvSpPr/>
              <p:nvPr/>
            </p:nvSpPr>
            <p:spPr>
              <a:xfrm>
                <a:off x="256010" y="384858"/>
                <a:ext cx="3041775" cy="516367"/>
              </a:xfrm>
              <a:prstGeom prst="rect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25" name="직각 삼각형[R] 24">
                <a:extLst>
                  <a:ext uri="{FF2B5EF4-FFF2-40B4-BE49-F238E27FC236}">
                    <a16:creationId xmlns:a16="http://schemas.microsoft.com/office/drawing/2014/main" id="{F3A43973-6451-0B4A-88EB-A9DB2A091643}"/>
                  </a:ext>
                </a:extLst>
              </p:cNvPr>
              <p:cNvSpPr/>
              <p:nvPr/>
            </p:nvSpPr>
            <p:spPr>
              <a:xfrm>
                <a:off x="3265422" y="621227"/>
                <a:ext cx="304907" cy="278719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26" name="직각 삼각형[R] 25">
                <a:extLst>
                  <a:ext uri="{FF2B5EF4-FFF2-40B4-BE49-F238E27FC236}">
                    <a16:creationId xmlns:a16="http://schemas.microsoft.com/office/drawing/2014/main" id="{D85E2D7F-5C41-9E40-A4D1-F102A2A0B885}"/>
                  </a:ext>
                </a:extLst>
              </p:cNvPr>
              <p:cNvSpPr/>
              <p:nvPr/>
            </p:nvSpPr>
            <p:spPr>
              <a:xfrm rot="5400000">
                <a:off x="3282895" y="369732"/>
                <a:ext cx="278719" cy="309934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480296-192F-9140-A340-ADA360CB3576}"/>
                </a:ext>
              </a:extLst>
            </p:cNvPr>
            <p:cNvSpPr txBox="1"/>
            <p:nvPr/>
          </p:nvSpPr>
          <p:spPr>
            <a:xfrm>
              <a:off x="3423780" y="394684"/>
              <a:ext cx="32420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dirty="0">
                  <a:solidFill>
                    <a:prstClr val="white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클라이언트</a:t>
              </a:r>
              <a:r>
                <a:rPr kumimoji="1" lang="en-US" altLang="ko-K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사진관3" panose="02020600000000000000" pitchFamily="18" charset="-127"/>
                  <a:ea typeface="a옛날사진관3" panose="02020600000000000000" pitchFamily="18" charset="-127"/>
                  <a:cs typeface="+mn-cs"/>
                </a:rPr>
                <a:t> </a:t>
              </a:r>
              <a:r>
                <a:rPr kumimoji="1" lang="ko-KR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사진관3" panose="02020600000000000000" pitchFamily="18" charset="-127"/>
                  <a:ea typeface="a옛날사진관3" panose="02020600000000000000" pitchFamily="18" charset="-127"/>
                  <a:cs typeface="+mn-cs"/>
                </a:rPr>
                <a:t>구현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236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F6F">
            <a:alpha val="6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22A1FC4-5E77-B940-925E-8ECC5B32BB0D}"/>
              </a:ext>
            </a:extLst>
          </p:cNvPr>
          <p:cNvGrpSpPr/>
          <p:nvPr/>
        </p:nvGrpSpPr>
        <p:grpSpPr>
          <a:xfrm>
            <a:off x="4044275" y="432905"/>
            <a:ext cx="7222082" cy="6180504"/>
            <a:chOff x="2685738" y="405855"/>
            <a:chExt cx="7222082" cy="618050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7B4251D-97A2-D841-B865-7344FD651105}"/>
                </a:ext>
              </a:extLst>
            </p:cNvPr>
            <p:cNvGrpSpPr/>
            <p:nvPr/>
          </p:nvGrpSpPr>
          <p:grpSpPr>
            <a:xfrm>
              <a:off x="6391600" y="1225740"/>
              <a:ext cx="2834225" cy="548272"/>
              <a:chOff x="6313147" y="1199614"/>
              <a:chExt cx="2834225" cy="548272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9B48AD-EC8A-8446-A846-BCEE0256491F}"/>
                  </a:ext>
                </a:extLst>
              </p:cNvPr>
              <p:cNvSpPr txBox="1"/>
              <p:nvPr/>
            </p:nvSpPr>
            <p:spPr>
              <a:xfrm>
                <a:off x="6313147" y="1199614"/>
                <a:ext cx="16578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50800" dist="38100" dir="2700000" algn="tl" rotWithShape="0">
                        <a:prstClr val="black">
                          <a:alpha val="63000"/>
                        </a:prstClr>
                      </a:outerShdw>
                    </a:effectLst>
                    <a:uLnTx/>
                    <a:uFillTx/>
                    <a:latin typeface="a옛날사진관3" panose="02020600000000000000" pitchFamily="18" charset="-127"/>
                    <a:ea typeface="a옛날사진관3" panose="02020600000000000000" pitchFamily="18" charset="-127"/>
                    <a:cs typeface="+mn-cs"/>
                  </a:rPr>
                  <a:t>그림 전송</a:t>
                </a:r>
              </a:p>
            </p:txBody>
          </p:sp>
          <p:cxnSp>
            <p:nvCxnSpPr>
              <p:cNvPr id="31" name="직선 연결선[R] 30">
                <a:extLst>
                  <a:ext uri="{FF2B5EF4-FFF2-40B4-BE49-F238E27FC236}">
                    <a16:creationId xmlns:a16="http://schemas.microsoft.com/office/drawing/2014/main" id="{6F46FDB1-B7C0-0A4C-8258-AC30523C06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86035" y="1747886"/>
                <a:ext cx="2761337" cy="0"/>
              </a:xfrm>
              <a:prstGeom prst="line">
                <a:avLst/>
              </a:prstGeom>
              <a:ln w="22225">
                <a:solidFill>
                  <a:srgbClr val="D4E5D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5C085A5-AE36-F845-980F-D08BD6F0ADB1}"/>
                </a:ext>
              </a:extLst>
            </p:cNvPr>
            <p:cNvGrpSpPr/>
            <p:nvPr/>
          </p:nvGrpSpPr>
          <p:grpSpPr>
            <a:xfrm>
              <a:off x="6464488" y="2038537"/>
              <a:ext cx="3443332" cy="1015663"/>
              <a:chOff x="6430024" y="3028890"/>
              <a:chExt cx="3443332" cy="1015663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EDC7A20-B53A-7B49-AE69-EA8EB2DCB1E6}"/>
                  </a:ext>
                </a:extLst>
              </p:cNvPr>
              <p:cNvSpPr txBox="1"/>
              <p:nvPr/>
            </p:nvSpPr>
            <p:spPr>
              <a:xfrm>
                <a:off x="6681457" y="3028890"/>
                <a:ext cx="3191899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2000" dirty="0">
                    <a:solidFill>
                      <a:prstClr val="white"/>
                    </a:solidFill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그림으로 전송할 지 글자로 </a:t>
                </a:r>
                <a:endParaRPr kumimoji="1" lang="en-US" altLang="ko-KR" sz="2000" dirty="0">
                  <a:solidFill>
                    <a:prstClr val="white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2000" dirty="0">
                    <a:solidFill>
                      <a:prstClr val="white"/>
                    </a:solidFill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전송할 지 선택</a:t>
                </a:r>
                <a:endParaRPr kumimoji="1" lang="en-US" altLang="ko-KR" sz="2000" dirty="0">
                  <a:solidFill>
                    <a:prstClr val="white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sp>
            <p:nvSpPr>
              <p:cNvPr id="43" name="삼각형 42">
                <a:extLst>
                  <a:ext uri="{FF2B5EF4-FFF2-40B4-BE49-F238E27FC236}">
                    <a16:creationId xmlns:a16="http://schemas.microsoft.com/office/drawing/2014/main" id="{4CCB33CD-0307-0B44-A482-AFA3E5F2AF00}"/>
                  </a:ext>
                </a:extLst>
              </p:cNvPr>
              <p:cNvSpPr/>
              <p:nvPr/>
            </p:nvSpPr>
            <p:spPr>
              <a:xfrm rot="5400000">
                <a:off x="6410839" y="3234079"/>
                <a:ext cx="241093" cy="202723"/>
              </a:xfrm>
              <a:prstGeom prst="triangl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7D72CA4-CD0E-014D-9281-09B52B98BB0F}"/>
                </a:ext>
              </a:extLst>
            </p:cNvPr>
            <p:cNvGrpSpPr/>
            <p:nvPr/>
          </p:nvGrpSpPr>
          <p:grpSpPr>
            <a:xfrm>
              <a:off x="2685738" y="405855"/>
              <a:ext cx="3041775" cy="6180504"/>
              <a:chOff x="7516946" y="462587"/>
              <a:chExt cx="3041775" cy="6180504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55CC807C-2AB6-DA4C-B8AA-4EFABF3390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967" t="8877" r="6967" b="11816"/>
              <a:stretch/>
            </p:blipFill>
            <p:spPr>
              <a:xfrm>
                <a:off x="7616887" y="1052585"/>
                <a:ext cx="2841891" cy="5106524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AF00F3D3-5699-E949-B856-B9DF692C37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16946" y="462587"/>
                <a:ext cx="3041775" cy="6180504"/>
              </a:xfrm>
              <a:prstGeom prst="rect">
                <a:avLst/>
              </a:prstGeom>
            </p:spPr>
          </p:pic>
        </p:grpSp>
        <p:cxnSp>
          <p:nvCxnSpPr>
            <p:cNvPr id="23" name="구부러진 연결선[U] 22">
              <a:extLst>
                <a:ext uri="{FF2B5EF4-FFF2-40B4-BE49-F238E27FC236}">
                  <a16:creationId xmlns:a16="http://schemas.microsoft.com/office/drawing/2014/main" id="{8DB50502-5DE1-5F42-972B-C902EB43254F}"/>
                </a:ext>
              </a:extLst>
            </p:cNvPr>
            <p:cNvCxnSpPr>
              <a:cxnSpLocks/>
              <a:stCxn id="25" idx="6"/>
              <a:endCxn id="43" idx="3"/>
            </p:cNvCxnSpPr>
            <p:nvPr/>
          </p:nvCxnSpPr>
          <p:spPr>
            <a:xfrm flipV="1">
              <a:off x="5290020" y="2345088"/>
              <a:ext cx="1174468" cy="1459799"/>
            </a:xfrm>
            <a:prstGeom prst="curvedConnector3">
              <a:avLst/>
            </a:prstGeom>
            <a:ln w="38100">
              <a:solidFill>
                <a:srgbClr val="FFDA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A0AF92D-FC39-2340-9525-B83DA16B356E}"/>
                </a:ext>
              </a:extLst>
            </p:cNvPr>
            <p:cNvSpPr/>
            <p:nvPr/>
          </p:nvSpPr>
          <p:spPr>
            <a:xfrm>
              <a:off x="4826478" y="3657601"/>
              <a:ext cx="463542" cy="294572"/>
            </a:xfrm>
            <a:prstGeom prst="ellipse">
              <a:avLst/>
            </a:prstGeom>
            <a:noFill/>
            <a:ln w="25400">
              <a:solidFill>
                <a:srgbClr val="FFDA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83624C0-0E50-EF41-81F2-A0229B750673}"/>
              </a:ext>
            </a:extLst>
          </p:cNvPr>
          <p:cNvGrpSpPr/>
          <p:nvPr/>
        </p:nvGrpSpPr>
        <p:grpSpPr>
          <a:xfrm>
            <a:off x="-39256" y="223377"/>
            <a:ext cx="3360468" cy="586054"/>
            <a:chOff x="3423780" y="394684"/>
            <a:chExt cx="3360468" cy="586054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7BC0E07-A4F1-7B43-BD25-A9EE7C227B30}"/>
                </a:ext>
              </a:extLst>
            </p:cNvPr>
            <p:cNvGrpSpPr/>
            <p:nvPr/>
          </p:nvGrpSpPr>
          <p:grpSpPr>
            <a:xfrm>
              <a:off x="3463036" y="464371"/>
              <a:ext cx="3321212" cy="516367"/>
              <a:chOff x="256010" y="384858"/>
              <a:chExt cx="3321212" cy="516367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D07CD4CC-495D-3644-9F81-DB3E239767CE}"/>
                  </a:ext>
                </a:extLst>
              </p:cNvPr>
              <p:cNvSpPr/>
              <p:nvPr/>
            </p:nvSpPr>
            <p:spPr>
              <a:xfrm>
                <a:off x="256010" y="384858"/>
                <a:ext cx="3041775" cy="516367"/>
              </a:xfrm>
              <a:prstGeom prst="rect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28" name="직각 삼각형[R] 27">
                <a:extLst>
                  <a:ext uri="{FF2B5EF4-FFF2-40B4-BE49-F238E27FC236}">
                    <a16:creationId xmlns:a16="http://schemas.microsoft.com/office/drawing/2014/main" id="{0ED83557-4749-5241-BE95-4848F9843D3F}"/>
                  </a:ext>
                </a:extLst>
              </p:cNvPr>
              <p:cNvSpPr/>
              <p:nvPr/>
            </p:nvSpPr>
            <p:spPr>
              <a:xfrm>
                <a:off x="3265422" y="621227"/>
                <a:ext cx="304907" cy="278719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29" name="직각 삼각형[R] 28">
                <a:extLst>
                  <a:ext uri="{FF2B5EF4-FFF2-40B4-BE49-F238E27FC236}">
                    <a16:creationId xmlns:a16="http://schemas.microsoft.com/office/drawing/2014/main" id="{726BDB97-9E3D-9048-8385-0BFD3A171B38}"/>
                  </a:ext>
                </a:extLst>
              </p:cNvPr>
              <p:cNvSpPr/>
              <p:nvPr/>
            </p:nvSpPr>
            <p:spPr>
              <a:xfrm rot="5400000">
                <a:off x="3282895" y="369732"/>
                <a:ext cx="278719" cy="309934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446D86-C236-AF40-A5B7-9D99A42F549C}"/>
                </a:ext>
              </a:extLst>
            </p:cNvPr>
            <p:cNvSpPr txBox="1"/>
            <p:nvPr/>
          </p:nvSpPr>
          <p:spPr>
            <a:xfrm>
              <a:off x="3423780" y="394684"/>
              <a:ext cx="33465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dirty="0">
                  <a:solidFill>
                    <a:prstClr val="white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클라이언트</a:t>
              </a:r>
              <a:r>
                <a:rPr kumimoji="1" lang="en-US" altLang="ko-K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사진관3" panose="02020600000000000000" pitchFamily="18" charset="-127"/>
                  <a:ea typeface="a옛날사진관3" panose="02020600000000000000" pitchFamily="18" charset="-127"/>
                  <a:cs typeface="+mn-cs"/>
                </a:rPr>
                <a:t> </a:t>
              </a:r>
              <a:r>
                <a:rPr kumimoji="1" lang="ko-KR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사진관3" panose="02020600000000000000" pitchFamily="18" charset="-127"/>
                  <a:ea typeface="a옛날사진관3" panose="02020600000000000000" pitchFamily="18" charset="-127"/>
                  <a:cs typeface="+mn-cs"/>
                </a:rPr>
                <a:t>구현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171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F6F">
            <a:alpha val="6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0F92BC8-B497-D447-88AB-13EF9C23AA22}"/>
              </a:ext>
            </a:extLst>
          </p:cNvPr>
          <p:cNvSpPr/>
          <p:nvPr/>
        </p:nvSpPr>
        <p:spPr>
          <a:xfrm rot="21204748">
            <a:off x="1615161" y="709244"/>
            <a:ext cx="8811748" cy="5094514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00CDB94-6118-DD4E-9749-C20170A763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625" b="99219" l="17568" r="82770">
                        <a14:foregroundMark x1="58441" y1="21585" x2="64527" y2="22266"/>
                        <a14:foregroundMark x1="54054" y1="21094" x2="56870" y2="21409"/>
                        <a14:foregroundMark x1="64527" y1="22266" x2="65878" y2="21875"/>
                        <a14:foregroundMark x1="66892" y1="19531" x2="60517" y2="19785"/>
                        <a14:foregroundMark x1="62098" y1="17323" x2="66554" y2="19531"/>
                        <a14:foregroundMark x1="24662" y1="90234" x2="17568" y2="99609"/>
                        <a14:foregroundMark x1="17568" y1="99609" x2="17568" y2="99609"/>
                        <a14:foregroundMark x1="82770" y1="78906" x2="79392" y2="90234"/>
                        <a14:foregroundMark x1="79392" y1="90234" x2="82770" y2="78906"/>
                        <a14:foregroundMark x1="82770" y1="78906" x2="83108" y2="79297"/>
                        <a14:foregroundMark x1="58108" y1="17578" x2="65878" y2="22656"/>
                        <a14:foregroundMark x1="58784" y1="16797" x2="63851" y2="15625"/>
                        <a14:backgroundMark x1="57095" y1="14844" x2="56081" y2="15234"/>
                        <a14:backgroundMark x1="56419" y1="14844" x2="56419" y2="14844"/>
                        <a14:backgroundMark x1="59885" y1="14544" x2="53716" y2="16797"/>
                      </a14:backgroundRemoval>
                    </a14:imgEffect>
                  </a14:imgLayer>
                </a14:imgProps>
              </a:ext>
            </a:extLst>
          </a:blip>
          <a:srcRect l="10264" t="11916" r="11824"/>
          <a:stretch/>
        </p:blipFill>
        <p:spPr>
          <a:xfrm>
            <a:off x="210154" y="4537455"/>
            <a:ext cx="2372764" cy="2320039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FDA597D-4AC2-4745-8BEE-F0D1A762CEB7}"/>
              </a:ext>
            </a:extLst>
          </p:cNvPr>
          <p:cNvGrpSpPr/>
          <p:nvPr/>
        </p:nvGrpSpPr>
        <p:grpSpPr>
          <a:xfrm rot="20502206">
            <a:off x="885741" y="979331"/>
            <a:ext cx="1781392" cy="584775"/>
            <a:chOff x="0" y="-59127"/>
            <a:chExt cx="1781392" cy="58477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C1278D0-1283-134B-A73A-397E50E877D3}"/>
                </a:ext>
              </a:extLst>
            </p:cNvPr>
            <p:cNvGrpSpPr/>
            <p:nvPr/>
          </p:nvGrpSpPr>
          <p:grpSpPr>
            <a:xfrm>
              <a:off x="0" y="-59127"/>
              <a:ext cx="1501955" cy="584775"/>
              <a:chOff x="0" y="-55233"/>
              <a:chExt cx="12192000" cy="584775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CF0ECA8D-5FE8-6F4A-827A-7DF5C7CE672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516367"/>
              </a:xfrm>
              <a:prstGeom prst="rect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11AA7A-C5D2-7B4F-8F8A-4C1BA1BAA81C}"/>
                  </a:ext>
                </a:extLst>
              </p:cNvPr>
              <p:cNvSpPr txBox="1"/>
              <p:nvPr/>
            </p:nvSpPr>
            <p:spPr>
              <a:xfrm>
                <a:off x="521862" y="-55233"/>
                <a:ext cx="1140133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3200" dirty="0">
                    <a:solidFill>
                      <a:schemeClr val="bg1"/>
                    </a:solidFill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INDEX</a:t>
                </a:r>
                <a:endParaRPr kumimoji="1" lang="ko-KR" altLang="en-US" sz="3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</p:grpSp>
        <p:sp>
          <p:nvSpPr>
            <p:cNvPr id="9" name="직각 삼각형[R] 8">
              <a:extLst>
                <a:ext uri="{FF2B5EF4-FFF2-40B4-BE49-F238E27FC236}">
                  <a16:creationId xmlns:a16="http://schemas.microsoft.com/office/drawing/2014/main" id="{090B489C-8606-0C45-A27F-0F3099F4D9A8}"/>
                </a:ext>
              </a:extLst>
            </p:cNvPr>
            <p:cNvSpPr/>
            <p:nvPr/>
          </p:nvSpPr>
          <p:spPr>
            <a:xfrm>
              <a:off x="1496786" y="230874"/>
              <a:ext cx="277713" cy="279890"/>
            </a:xfrm>
            <a:prstGeom prst="rtTriangle">
              <a:avLst/>
            </a:prstGeom>
            <a:solidFill>
              <a:srgbClr val="396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20" name="직각 삼각형[R] 19">
              <a:extLst>
                <a:ext uri="{FF2B5EF4-FFF2-40B4-BE49-F238E27FC236}">
                  <a16:creationId xmlns:a16="http://schemas.microsoft.com/office/drawing/2014/main" id="{F3E654B6-7D30-A64B-94E5-D2BB8768B3A8}"/>
                </a:ext>
              </a:extLst>
            </p:cNvPr>
            <p:cNvSpPr/>
            <p:nvPr/>
          </p:nvSpPr>
          <p:spPr>
            <a:xfrm rot="5400000">
              <a:off x="1500887" y="-5199"/>
              <a:ext cx="278719" cy="282291"/>
            </a:xfrm>
            <a:prstGeom prst="rtTriangle">
              <a:avLst/>
            </a:prstGeom>
            <a:solidFill>
              <a:srgbClr val="396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FA60E46-C943-0642-9198-069BE2C5101B}"/>
              </a:ext>
            </a:extLst>
          </p:cNvPr>
          <p:cNvSpPr txBox="1"/>
          <p:nvPr/>
        </p:nvSpPr>
        <p:spPr>
          <a:xfrm rot="21196595">
            <a:off x="2632033" y="1811619"/>
            <a:ext cx="2337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프로그램 소개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FBBCBB-F0F6-D444-9108-E888E2C25974}"/>
              </a:ext>
            </a:extLst>
          </p:cNvPr>
          <p:cNvSpPr txBox="1"/>
          <p:nvPr/>
        </p:nvSpPr>
        <p:spPr>
          <a:xfrm rot="21196595">
            <a:off x="2752041" y="2810814"/>
            <a:ext cx="1653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Diagram</a:t>
            </a:r>
            <a:endParaRPr kumimoji="1" lang="ko-KR" altLang="en-US" sz="28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6B9796E-AAA9-7B49-A8B1-E9EBE724310E}"/>
              </a:ext>
            </a:extLst>
          </p:cNvPr>
          <p:cNvGrpSpPr/>
          <p:nvPr/>
        </p:nvGrpSpPr>
        <p:grpSpPr>
          <a:xfrm rot="21196595">
            <a:off x="6368470" y="1341386"/>
            <a:ext cx="1877933" cy="523220"/>
            <a:chOff x="2136906" y="1709211"/>
            <a:chExt cx="1361168" cy="36039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413D4C3-06F2-C24D-ABA3-AB0F908F8FC9}"/>
                </a:ext>
              </a:extLst>
            </p:cNvPr>
            <p:cNvSpPr txBox="1"/>
            <p:nvPr/>
          </p:nvSpPr>
          <p:spPr>
            <a:xfrm>
              <a:off x="2296444" y="1709211"/>
              <a:ext cx="1201630" cy="3603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8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시연 영상</a:t>
              </a:r>
            </a:p>
          </p:txBody>
        </p:sp>
        <p:sp>
          <p:nvSpPr>
            <p:cNvPr id="36" name="삼각형 35">
              <a:extLst>
                <a:ext uri="{FF2B5EF4-FFF2-40B4-BE49-F238E27FC236}">
                  <a16:creationId xmlns:a16="http://schemas.microsoft.com/office/drawing/2014/main" id="{782B3343-AE49-B940-B740-3EE0D07B4746}"/>
                </a:ext>
              </a:extLst>
            </p:cNvPr>
            <p:cNvSpPr/>
            <p:nvPr/>
          </p:nvSpPr>
          <p:spPr>
            <a:xfrm rot="5400000">
              <a:off x="2114779" y="1827315"/>
              <a:ext cx="177799" cy="133545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80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D689B4B-661C-D049-BE23-81A07D79C739}"/>
              </a:ext>
            </a:extLst>
          </p:cNvPr>
          <p:cNvSpPr txBox="1"/>
          <p:nvPr/>
        </p:nvSpPr>
        <p:spPr>
          <a:xfrm rot="21196595">
            <a:off x="6737365" y="2262772"/>
            <a:ext cx="1062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Q&amp;A</a:t>
            </a:r>
            <a:endParaRPr kumimoji="1" lang="ko-KR" altLang="en-US" sz="28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40" name="삼각형 39">
            <a:extLst>
              <a:ext uri="{FF2B5EF4-FFF2-40B4-BE49-F238E27FC236}">
                <a16:creationId xmlns:a16="http://schemas.microsoft.com/office/drawing/2014/main" id="{3F83955C-8118-324F-A3D5-B5EB97D676B3}"/>
              </a:ext>
            </a:extLst>
          </p:cNvPr>
          <p:cNvSpPr/>
          <p:nvPr/>
        </p:nvSpPr>
        <p:spPr>
          <a:xfrm rot="4996595">
            <a:off x="6446294" y="2558915"/>
            <a:ext cx="258129" cy="184245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41" name="삼각형 40">
            <a:extLst>
              <a:ext uri="{FF2B5EF4-FFF2-40B4-BE49-F238E27FC236}">
                <a16:creationId xmlns:a16="http://schemas.microsoft.com/office/drawing/2014/main" id="{A51B1BAC-5AA0-A44E-9389-3D35099A1BCE}"/>
              </a:ext>
            </a:extLst>
          </p:cNvPr>
          <p:cNvSpPr/>
          <p:nvPr/>
        </p:nvSpPr>
        <p:spPr>
          <a:xfrm rot="4996595">
            <a:off x="2386352" y="2154167"/>
            <a:ext cx="258129" cy="184245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42" name="삼각형 41">
            <a:extLst>
              <a:ext uri="{FF2B5EF4-FFF2-40B4-BE49-F238E27FC236}">
                <a16:creationId xmlns:a16="http://schemas.microsoft.com/office/drawing/2014/main" id="{86B57022-AC26-B547-B20C-F067D9703118}"/>
              </a:ext>
            </a:extLst>
          </p:cNvPr>
          <p:cNvSpPr/>
          <p:nvPr/>
        </p:nvSpPr>
        <p:spPr>
          <a:xfrm rot="4996595">
            <a:off x="2469302" y="3093644"/>
            <a:ext cx="258129" cy="184245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43" name="삼각형 42">
            <a:extLst>
              <a:ext uri="{FF2B5EF4-FFF2-40B4-BE49-F238E27FC236}">
                <a16:creationId xmlns:a16="http://schemas.microsoft.com/office/drawing/2014/main" id="{37BBEBF7-33BF-1149-8628-839D9F4A3F6F}"/>
              </a:ext>
            </a:extLst>
          </p:cNvPr>
          <p:cNvSpPr/>
          <p:nvPr/>
        </p:nvSpPr>
        <p:spPr>
          <a:xfrm rot="4996595">
            <a:off x="2586977" y="4044698"/>
            <a:ext cx="258129" cy="184245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44" name="삼각형 43">
            <a:extLst>
              <a:ext uri="{FF2B5EF4-FFF2-40B4-BE49-F238E27FC236}">
                <a16:creationId xmlns:a16="http://schemas.microsoft.com/office/drawing/2014/main" id="{D22D8094-C32A-7742-BB12-99ED1D266903}"/>
              </a:ext>
            </a:extLst>
          </p:cNvPr>
          <p:cNvSpPr/>
          <p:nvPr/>
        </p:nvSpPr>
        <p:spPr>
          <a:xfrm rot="4996595">
            <a:off x="2716227" y="5018900"/>
            <a:ext cx="258129" cy="184245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869FD5-92F8-5341-A168-EDC8DBBC6D7F}"/>
              </a:ext>
            </a:extLst>
          </p:cNvPr>
          <p:cNvSpPr txBox="1"/>
          <p:nvPr/>
        </p:nvSpPr>
        <p:spPr>
          <a:xfrm rot="21196595">
            <a:off x="2809287" y="3663825"/>
            <a:ext cx="3289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및 시스템 환경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85665A-EEB8-854C-9961-19BB2EC90DCE}"/>
              </a:ext>
            </a:extLst>
          </p:cNvPr>
          <p:cNvSpPr txBox="1"/>
          <p:nvPr/>
        </p:nvSpPr>
        <p:spPr>
          <a:xfrm rot="21196595">
            <a:off x="2979547" y="4761771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201747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F6F">
            <a:alpha val="6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BF73133-E201-5048-ADE6-8D956BD1EC44}"/>
              </a:ext>
            </a:extLst>
          </p:cNvPr>
          <p:cNvGrpSpPr/>
          <p:nvPr/>
        </p:nvGrpSpPr>
        <p:grpSpPr>
          <a:xfrm>
            <a:off x="0" y="242953"/>
            <a:ext cx="3499802" cy="584775"/>
            <a:chOff x="2023982" y="402479"/>
            <a:chExt cx="3499802" cy="584775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A7EC550-2812-1F4C-8D9D-07550BDCF2F4}"/>
                </a:ext>
              </a:extLst>
            </p:cNvPr>
            <p:cNvGrpSpPr/>
            <p:nvPr/>
          </p:nvGrpSpPr>
          <p:grpSpPr>
            <a:xfrm>
              <a:off x="2023982" y="437323"/>
              <a:ext cx="3216227" cy="515088"/>
              <a:chOff x="-1183044" y="357810"/>
              <a:chExt cx="3216227" cy="515088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455FDA9-3839-464E-97D4-4DA57D5667C0}"/>
                  </a:ext>
                </a:extLst>
              </p:cNvPr>
              <p:cNvSpPr/>
              <p:nvPr/>
            </p:nvSpPr>
            <p:spPr>
              <a:xfrm>
                <a:off x="-1183044" y="357810"/>
                <a:ext cx="2936791" cy="515088"/>
              </a:xfrm>
              <a:prstGeom prst="rect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7" name="직각 삼각형[R] 16">
                <a:extLst>
                  <a:ext uri="{FF2B5EF4-FFF2-40B4-BE49-F238E27FC236}">
                    <a16:creationId xmlns:a16="http://schemas.microsoft.com/office/drawing/2014/main" id="{C2B28500-3572-D341-96DD-28C0AC71F78D}"/>
                  </a:ext>
                </a:extLst>
              </p:cNvPr>
              <p:cNvSpPr/>
              <p:nvPr/>
            </p:nvSpPr>
            <p:spPr>
              <a:xfrm>
                <a:off x="1748577" y="594178"/>
                <a:ext cx="277713" cy="278719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8" name="직각 삼각형[R] 17">
                <a:extLst>
                  <a:ext uri="{FF2B5EF4-FFF2-40B4-BE49-F238E27FC236}">
                    <a16:creationId xmlns:a16="http://schemas.microsoft.com/office/drawing/2014/main" id="{F852EAC2-A005-4C4E-A1C3-C2FE1FA2865F}"/>
                  </a:ext>
                </a:extLst>
              </p:cNvPr>
              <p:cNvSpPr/>
              <p:nvPr/>
            </p:nvSpPr>
            <p:spPr>
              <a:xfrm rot="5400000">
                <a:off x="1752678" y="356504"/>
                <a:ext cx="278719" cy="282291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6AA84E-11E3-C546-B8D7-0F8743ECBA60}"/>
                </a:ext>
              </a:extLst>
            </p:cNvPr>
            <p:cNvSpPr txBox="1"/>
            <p:nvPr/>
          </p:nvSpPr>
          <p:spPr>
            <a:xfrm>
              <a:off x="2023982" y="402479"/>
              <a:ext cx="34998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dirty="0">
                  <a:solidFill>
                    <a:prstClr val="white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클라이언트 </a:t>
              </a:r>
              <a:r>
                <a:rPr kumimoji="1" lang="ko-KR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사진관3" panose="02020600000000000000" pitchFamily="18" charset="-127"/>
                  <a:ea typeface="a옛날사진관3" panose="02020600000000000000" pitchFamily="18" charset="-127"/>
                  <a:cs typeface="+mn-cs"/>
                </a:rPr>
                <a:t>구현 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7B994C8-F4BA-D943-B252-F503798FD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185" y="1194356"/>
            <a:ext cx="7831629" cy="493339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7C73993-DC47-9A43-B961-1704F37C221A}"/>
              </a:ext>
            </a:extLst>
          </p:cNvPr>
          <p:cNvSpPr/>
          <p:nvPr/>
        </p:nvSpPr>
        <p:spPr>
          <a:xfrm>
            <a:off x="6964775" y="2883034"/>
            <a:ext cx="4420620" cy="369332"/>
          </a:xfrm>
          <a:prstGeom prst="rect">
            <a:avLst/>
          </a:prstGeom>
          <a:solidFill>
            <a:srgbClr val="396952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DA66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그림 그린 후 스크린 샷 찍어서 파일로 생성</a:t>
            </a: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B121B813-8FB6-CF46-98B2-E83273CE3C91}"/>
              </a:ext>
            </a:extLst>
          </p:cNvPr>
          <p:cNvCxnSpPr>
            <a:cxnSpLocks/>
          </p:cNvCxnSpPr>
          <p:nvPr/>
        </p:nvCxnSpPr>
        <p:spPr>
          <a:xfrm>
            <a:off x="3978679" y="3092639"/>
            <a:ext cx="2972588" cy="159727"/>
          </a:xfrm>
          <a:prstGeom prst="bentConnector3">
            <a:avLst>
              <a:gd name="adj1" fmla="val 50000"/>
            </a:avLst>
          </a:prstGeom>
          <a:ln w="38100">
            <a:solidFill>
              <a:srgbClr val="FFDA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74218978-59B5-6648-9812-4F25AFA88062}"/>
              </a:ext>
            </a:extLst>
          </p:cNvPr>
          <p:cNvCxnSpPr>
            <a:cxnSpLocks/>
          </p:cNvCxnSpPr>
          <p:nvPr/>
        </p:nvCxnSpPr>
        <p:spPr>
          <a:xfrm>
            <a:off x="2869779" y="3172503"/>
            <a:ext cx="1095392" cy="0"/>
          </a:xfrm>
          <a:prstGeom prst="line">
            <a:avLst/>
          </a:prstGeom>
          <a:ln w="38100">
            <a:solidFill>
              <a:srgbClr val="FFDA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F673EB34-C454-F14D-AB77-CA666E64F3FC}"/>
              </a:ext>
            </a:extLst>
          </p:cNvPr>
          <p:cNvCxnSpPr>
            <a:cxnSpLocks/>
          </p:cNvCxnSpPr>
          <p:nvPr/>
        </p:nvCxnSpPr>
        <p:spPr>
          <a:xfrm>
            <a:off x="2788181" y="3638169"/>
            <a:ext cx="3460219" cy="0"/>
          </a:xfrm>
          <a:prstGeom prst="line">
            <a:avLst/>
          </a:prstGeom>
          <a:ln w="38100">
            <a:solidFill>
              <a:srgbClr val="FFDA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EC808EF0-E215-144D-B227-3D259417F051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6367346" y="3252366"/>
            <a:ext cx="2807739" cy="353273"/>
          </a:xfrm>
          <a:prstGeom prst="bentConnector2">
            <a:avLst/>
          </a:prstGeom>
          <a:ln w="38100">
            <a:solidFill>
              <a:srgbClr val="FFDA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5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F6F">
            <a:alpha val="6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6C36F2C-510D-4954-80FD-FA93E6507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367" y="1051816"/>
            <a:ext cx="2801177" cy="46799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4350CD6-0608-9848-86D4-087977FAC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747" y="421754"/>
            <a:ext cx="3041775" cy="6180504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C7B4251D-97A2-D841-B865-7344FD651105}"/>
              </a:ext>
            </a:extLst>
          </p:cNvPr>
          <p:cNvGrpSpPr/>
          <p:nvPr/>
        </p:nvGrpSpPr>
        <p:grpSpPr>
          <a:xfrm>
            <a:off x="7671760" y="1252790"/>
            <a:ext cx="2834225" cy="548272"/>
            <a:chOff x="6313147" y="1199614"/>
            <a:chExt cx="2834225" cy="54827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E9B48AD-EC8A-8446-A846-BCEE0256491F}"/>
                </a:ext>
              </a:extLst>
            </p:cNvPr>
            <p:cNvSpPr txBox="1"/>
            <p:nvPr/>
          </p:nvSpPr>
          <p:spPr>
            <a:xfrm>
              <a:off x="6313147" y="1199614"/>
              <a:ext cx="24865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800" b="0" i="0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63000"/>
                      </a:prstClr>
                    </a:outerShdw>
                  </a:effectLst>
                  <a:uLnTx/>
                  <a:uFillTx/>
                  <a:latin typeface="a옛날사진관3" panose="02020600000000000000" pitchFamily="18" charset="-127"/>
                  <a:ea typeface="a옛날사진관3" panose="02020600000000000000" pitchFamily="18" charset="-127"/>
                  <a:cs typeface="+mn-cs"/>
                </a:rPr>
                <a:t>그림 전송 완료</a:t>
              </a:r>
            </a:p>
          </p:txBody>
        </p:sp>
        <p:cxnSp>
          <p:nvCxnSpPr>
            <p:cNvPr id="31" name="직선 연결선[R] 30">
              <a:extLst>
                <a:ext uri="{FF2B5EF4-FFF2-40B4-BE49-F238E27FC236}">
                  <a16:creationId xmlns:a16="http://schemas.microsoft.com/office/drawing/2014/main" id="{6F46FDB1-B7C0-0A4C-8258-AC30523C06BD}"/>
                </a:ext>
              </a:extLst>
            </p:cNvPr>
            <p:cNvCxnSpPr>
              <a:cxnSpLocks/>
            </p:cNvCxnSpPr>
            <p:nvPr/>
          </p:nvCxnSpPr>
          <p:spPr>
            <a:xfrm>
              <a:off x="6386035" y="1747886"/>
              <a:ext cx="2761337" cy="0"/>
            </a:xfrm>
            <a:prstGeom prst="line">
              <a:avLst/>
            </a:prstGeom>
            <a:ln w="22225">
              <a:solidFill>
                <a:srgbClr val="D4E5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5C085A5-AE36-F845-980F-D08BD6F0ADB1}"/>
              </a:ext>
            </a:extLst>
          </p:cNvPr>
          <p:cNvGrpSpPr/>
          <p:nvPr/>
        </p:nvGrpSpPr>
        <p:grpSpPr>
          <a:xfrm>
            <a:off x="7744648" y="2065587"/>
            <a:ext cx="3696607" cy="1015663"/>
            <a:chOff x="6430024" y="3028890"/>
            <a:chExt cx="3696607" cy="101566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EDC7A20-B53A-7B49-AE69-EA8EB2DCB1E6}"/>
                </a:ext>
              </a:extLst>
            </p:cNvPr>
            <p:cNvSpPr txBox="1"/>
            <p:nvPr/>
          </p:nvSpPr>
          <p:spPr>
            <a:xfrm>
              <a:off x="6681457" y="3028890"/>
              <a:ext cx="344517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0" i="0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사진관3" panose="02020600000000000000" pitchFamily="18" charset="-127"/>
                  <a:ea typeface="a옛날사진관3" panose="02020600000000000000" pitchFamily="18" charset="-127"/>
                  <a:cs typeface="+mn-cs"/>
                </a:rPr>
                <a:t>보낸 사람의 이름과 함께 </a:t>
              </a:r>
              <a:r>
                <a:rPr kumimoji="1" lang="ko-KR" altLang="en-US" sz="2000" dirty="0">
                  <a:solidFill>
                    <a:prstClr val="white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같이</a:t>
              </a:r>
              <a:endParaRPr kumimoji="1" lang="en-US" altLang="ko-KR" sz="2000" dirty="0">
                <a:solidFill>
                  <a:prstClr val="white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0" i="0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사진관3" panose="02020600000000000000" pitchFamily="18" charset="-127"/>
                  <a:ea typeface="a옛날사진관3" panose="02020600000000000000" pitchFamily="18" charset="-127"/>
                  <a:cs typeface="+mn-cs"/>
                </a:rPr>
                <a:t>그림이 전송 된다</a:t>
              </a:r>
              <a:endParaRPr kumimoji="1" lang="en-US" altLang="ko-KR" sz="2000" b="0" i="0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endParaRPr>
            </a:p>
          </p:txBody>
        </p:sp>
        <p:sp>
          <p:nvSpPr>
            <p:cNvPr id="43" name="삼각형 42">
              <a:extLst>
                <a:ext uri="{FF2B5EF4-FFF2-40B4-BE49-F238E27FC236}">
                  <a16:creationId xmlns:a16="http://schemas.microsoft.com/office/drawing/2014/main" id="{4CCB33CD-0307-0B44-A482-AFA3E5F2AF00}"/>
                </a:ext>
              </a:extLst>
            </p:cNvPr>
            <p:cNvSpPr/>
            <p:nvPr/>
          </p:nvSpPr>
          <p:spPr>
            <a:xfrm rot="5400000">
              <a:off x="6410839" y="3234079"/>
              <a:ext cx="241093" cy="202723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cxnSp>
        <p:nvCxnSpPr>
          <p:cNvPr id="24" name="구부러진 연결선[U] 23">
            <a:extLst>
              <a:ext uri="{FF2B5EF4-FFF2-40B4-BE49-F238E27FC236}">
                <a16:creationId xmlns:a16="http://schemas.microsoft.com/office/drawing/2014/main" id="{8E2AC6CA-E259-A34E-8EE7-E262A81CD723}"/>
              </a:ext>
            </a:extLst>
          </p:cNvPr>
          <p:cNvCxnSpPr>
            <a:cxnSpLocks/>
          </p:cNvCxnSpPr>
          <p:nvPr/>
        </p:nvCxnSpPr>
        <p:spPr>
          <a:xfrm flipV="1">
            <a:off x="5699760" y="2372139"/>
            <a:ext cx="2044888" cy="1515711"/>
          </a:xfrm>
          <a:prstGeom prst="curvedConnector3">
            <a:avLst/>
          </a:prstGeom>
          <a:ln w="38100">
            <a:solidFill>
              <a:srgbClr val="FFDA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D916BF0-96B7-9D44-9673-D50B3B2A4177}"/>
              </a:ext>
            </a:extLst>
          </p:cNvPr>
          <p:cNvGrpSpPr/>
          <p:nvPr/>
        </p:nvGrpSpPr>
        <p:grpSpPr>
          <a:xfrm>
            <a:off x="-39256" y="223377"/>
            <a:ext cx="3360468" cy="586054"/>
            <a:chOff x="3423780" y="394684"/>
            <a:chExt cx="3360468" cy="58605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652C524-7156-8A48-B746-D5050DF20C8B}"/>
                </a:ext>
              </a:extLst>
            </p:cNvPr>
            <p:cNvGrpSpPr/>
            <p:nvPr/>
          </p:nvGrpSpPr>
          <p:grpSpPr>
            <a:xfrm>
              <a:off x="3463036" y="464371"/>
              <a:ext cx="3321212" cy="516367"/>
              <a:chOff x="256010" y="384858"/>
              <a:chExt cx="3321212" cy="516367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7811E20-9771-A243-8B17-95F6DDF06787}"/>
                  </a:ext>
                </a:extLst>
              </p:cNvPr>
              <p:cNvSpPr/>
              <p:nvPr/>
            </p:nvSpPr>
            <p:spPr>
              <a:xfrm>
                <a:off x="256010" y="384858"/>
                <a:ext cx="3041775" cy="516367"/>
              </a:xfrm>
              <a:prstGeom prst="rect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27" name="직각 삼각형[R] 26">
                <a:extLst>
                  <a:ext uri="{FF2B5EF4-FFF2-40B4-BE49-F238E27FC236}">
                    <a16:creationId xmlns:a16="http://schemas.microsoft.com/office/drawing/2014/main" id="{BBE17FDD-85AC-314A-AEAC-AD3641364A0A}"/>
                  </a:ext>
                </a:extLst>
              </p:cNvPr>
              <p:cNvSpPr/>
              <p:nvPr/>
            </p:nvSpPr>
            <p:spPr>
              <a:xfrm>
                <a:off x="3265422" y="621227"/>
                <a:ext cx="304907" cy="278719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28" name="직각 삼각형[R] 27">
                <a:extLst>
                  <a:ext uri="{FF2B5EF4-FFF2-40B4-BE49-F238E27FC236}">
                    <a16:creationId xmlns:a16="http://schemas.microsoft.com/office/drawing/2014/main" id="{DE46428C-F3B8-FC48-9930-ABDA842E5B68}"/>
                  </a:ext>
                </a:extLst>
              </p:cNvPr>
              <p:cNvSpPr/>
              <p:nvPr/>
            </p:nvSpPr>
            <p:spPr>
              <a:xfrm rot="5400000">
                <a:off x="3282895" y="369732"/>
                <a:ext cx="278719" cy="309934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6C84D87-BEAB-8F44-A317-AA88FA298D84}"/>
                </a:ext>
              </a:extLst>
            </p:cNvPr>
            <p:cNvSpPr txBox="1"/>
            <p:nvPr/>
          </p:nvSpPr>
          <p:spPr>
            <a:xfrm>
              <a:off x="3423780" y="394684"/>
              <a:ext cx="33187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dirty="0">
                  <a:solidFill>
                    <a:prstClr val="white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클라이언트</a:t>
              </a:r>
              <a:r>
                <a:rPr kumimoji="1" lang="en-US" altLang="ko-K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사진관3" panose="02020600000000000000" pitchFamily="18" charset="-127"/>
                  <a:ea typeface="a옛날사진관3" panose="02020600000000000000" pitchFamily="18" charset="-127"/>
                  <a:cs typeface="+mn-cs"/>
                </a:rPr>
                <a:t> </a:t>
              </a:r>
              <a:r>
                <a:rPr kumimoji="1" lang="ko-KR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사진관3" panose="02020600000000000000" pitchFamily="18" charset="-127"/>
                  <a:ea typeface="a옛날사진관3" panose="02020600000000000000" pitchFamily="18" charset="-127"/>
                  <a:cs typeface="+mn-cs"/>
                </a:rPr>
                <a:t>구현 </a:t>
              </a: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12520821-C5DE-4C16-A5C4-0D1234503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3992" y="5728032"/>
            <a:ext cx="2829409" cy="43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8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F6F">
            <a:alpha val="6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2636C93-3CD3-F04A-B414-52228C666610}"/>
              </a:ext>
            </a:extLst>
          </p:cNvPr>
          <p:cNvGrpSpPr/>
          <p:nvPr/>
        </p:nvGrpSpPr>
        <p:grpSpPr>
          <a:xfrm>
            <a:off x="4161841" y="432905"/>
            <a:ext cx="6996060" cy="6191977"/>
            <a:chOff x="2685738" y="405855"/>
            <a:chExt cx="6996060" cy="619197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7B4251D-97A2-D841-B865-7344FD651105}"/>
                </a:ext>
              </a:extLst>
            </p:cNvPr>
            <p:cNvGrpSpPr/>
            <p:nvPr/>
          </p:nvGrpSpPr>
          <p:grpSpPr>
            <a:xfrm>
              <a:off x="6391600" y="1225740"/>
              <a:ext cx="2834225" cy="548272"/>
              <a:chOff x="6313147" y="1199614"/>
              <a:chExt cx="2834225" cy="548272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9B48AD-EC8A-8446-A846-BCEE0256491F}"/>
                  </a:ext>
                </a:extLst>
              </p:cNvPr>
              <p:cNvSpPr txBox="1"/>
              <p:nvPr/>
            </p:nvSpPr>
            <p:spPr>
              <a:xfrm>
                <a:off x="6313147" y="1199614"/>
                <a:ext cx="17219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2800" dirty="0">
                    <a:solidFill>
                      <a:prstClr val="white"/>
                    </a:solidFill>
                    <a:effectLst>
                      <a:outerShdw blurRad="50800" dist="38100" dir="2700000" algn="tl" rotWithShape="0">
                        <a:prstClr val="black">
                          <a:alpha val="63000"/>
                        </a:prstClr>
                      </a:outerShdw>
                    </a:effectLst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필기 전송</a:t>
                </a:r>
                <a:endParaRPr kumimoji="1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63000"/>
                      </a:prstClr>
                    </a:outerShdw>
                  </a:effectLst>
                  <a:uLnTx/>
                  <a:uFillTx/>
                  <a:latin typeface="a옛날사진관3" panose="02020600000000000000" pitchFamily="18" charset="-127"/>
                  <a:ea typeface="a옛날사진관3" panose="02020600000000000000" pitchFamily="18" charset="-127"/>
                  <a:cs typeface="+mn-cs"/>
                </a:endParaRPr>
              </a:p>
            </p:txBody>
          </p:sp>
          <p:cxnSp>
            <p:nvCxnSpPr>
              <p:cNvPr id="31" name="직선 연결선[R] 30">
                <a:extLst>
                  <a:ext uri="{FF2B5EF4-FFF2-40B4-BE49-F238E27FC236}">
                    <a16:creationId xmlns:a16="http://schemas.microsoft.com/office/drawing/2014/main" id="{6F46FDB1-B7C0-0A4C-8258-AC30523C06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86035" y="1747886"/>
                <a:ext cx="2761337" cy="0"/>
              </a:xfrm>
              <a:prstGeom prst="line">
                <a:avLst/>
              </a:prstGeom>
              <a:ln w="22225">
                <a:solidFill>
                  <a:srgbClr val="D4E5D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EDC7A20-B53A-7B49-AE69-EA8EB2DCB1E6}"/>
                </a:ext>
              </a:extLst>
            </p:cNvPr>
            <p:cNvSpPr txBox="1"/>
            <p:nvPr/>
          </p:nvSpPr>
          <p:spPr>
            <a:xfrm>
              <a:off x="6715921" y="2038537"/>
              <a:ext cx="2965877" cy="4990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dirty="0">
                  <a:solidFill>
                    <a:prstClr val="white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보내고 싶은 글씨를 쓴다</a:t>
              </a:r>
              <a:endParaRPr kumimoji="1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A282E38-7075-9F4D-8EC6-49F32088C777}"/>
                </a:ext>
              </a:extLst>
            </p:cNvPr>
            <p:cNvGrpSpPr/>
            <p:nvPr/>
          </p:nvGrpSpPr>
          <p:grpSpPr>
            <a:xfrm>
              <a:off x="2685738" y="417328"/>
              <a:ext cx="3041775" cy="6180504"/>
              <a:chOff x="8310432" y="404730"/>
              <a:chExt cx="3041775" cy="6180504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98FBA188-E54C-4847-B632-3A5336EEBE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166" t="9283" r="6545" b="10444"/>
              <a:stretch/>
            </p:blipFill>
            <p:spPr>
              <a:xfrm>
                <a:off x="8417632" y="1007464"/>
                <a:ext cx="2827373" cy="5056531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A15328C7-7668-3C4A-B298-CECBB8FF44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10432" y="404730"/>
                <a:ext cx="3041775" cy="6180504"/>
              </a:xfrm>
              <a:prstGeom prst="rect">
                <a:avLst/>
              </a:prstGeom>
            </p:spPr>
          </p:pic>
        </p:grp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EAB82D5-EB63-664B-B651-CCBBE527C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5738" y="405855"/>
              <a:ext cx="3041775" cy="6180504"/>
            </a:xfrm>
            <a:prstGeom prst="rect">
              <a:avLst/>
            </a:prstGeom>
          </p:spPr>
        </p:pic>
        <p:sp>
          <p:nvSpPr>
            <p:cNvPr id="24" name="삼각형 23">
              <a:extLst>
                <a:ext uri="{FF2B5EF4-FFF2-40B4-BE49-F238E27FC236}">
                  <a16:creationId xmlns:a16="http://schemas.microsoft.com/office/drawing/2014/main" id="{88A1C696-E69B-C74A-91EE-F868F9D72030}"/>
                </a:ext>
              </a:extLst>
            </p:cNvPr>
            <p:cNvSpPr/>
            <p:nvPr/>
          </p:nvSpPr>
          <p:spPr>
            <a:xfrm rot="5400000">
              <a:off x="6494013" y="2231590"/>
              <a:ext cx="241093" cy="202723"/>
            </a:xfrm>
            <a:prstGeom prst="triangle">
              <a:avLst/>
            </a:prstGeom>
            <a:solidFill>
              <a:srgbClr val="D4E4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4536C7C-8106-1B49-86C3-2F3892A31DAD}"/>
              </a:ext>
            </a:extLst>
          </p:cNvPr>
          <p:cNvGrpSpPr/>
          <p:nvPr/>
        </p:nvGrpSpPr>
        <p:grpSpPr>
          <a:xfrm>
            <a:off x="-39256" y="223377"/>
            <a:ext cx="3360468" cy="586054"/>
            <a:chOff x="3423780" y="394684"/>
            <a:chExt cx="3360468" cy="58605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FE887C32-553C-914D-A4C6-DE583B2318C4}"/>
                </a:ext>
              </a:extLst>
            </p:cNvPr>
            <p:cNvGrpSpPr/>
            <p:nvPr/>
          </p:nvGrpSpPr>
          <p:grpSpPr>
            <a:xfrm>
              <a:off x="3463036" y="464371"/>
              <a:ext cx="3321212" cy="516367"/>
              <a:chOff x="256010" y="384858"/>
              <a:chExt cx="3321212" cy="516367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4F7684AC-B3BF-D846-A07A-B9ED39D60C1D}"/>
                  </a:ext>
                </a:extLst>
              </p:cNvPr>
              <p:cNvSpPr/>
              <p:nvPr/>
            </p:nvSpPr>
            <p:spPr>
              <a:xfrm>
                <a:off x="256010" y="384858"/>
                <a:ext cx="3041775" cy="516367"/>
              </a:xfrm>
              <a:prstGeom prst="rect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28" name="직각 삼각형[R] 27">
                <a:extLst>
                  <a:ext uri="{FF2B5EF4-FFF2-40B4-BE49-F238E27FC236}">
                    <a16:creationId xmlns:a16="http://schemas.microsoft.com/office/drawing/2014/main" id="{E9521271-2AAE-EC45-A577-00C4B0D00C70}"/>
                  </a:ext>
                </a:extLst>
              </p:cNvPr>
              <p:cNvSpPr/>
              <p:nvPr/>
            </p:nvSpPr>
            <p:spPr>
              <a:xfrm>
                <a:off x="3265422" y="621227"/>
                <a:ext cx="304907" cy="278719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29" name="직각 삼각형[R] 28">
                <a:extLst>
                  <a:ext uri="{FF2B5EF4-FFF2-40B4-BE49-F238E27FC236}">
                    <a16:creationId xmlns:a16="http://schemas.microsoft.com/office/drawing/2014/main" id="{6CC0FE84-B9DA-4940-B05F-7FD763EDABF3}"/>
                  </a:ext>
                </a:extLst>
              </p:cNvPr>
              <p:cNvSpPr/>
              <p:nvPr/>
            </p:nvSpPr>
            <p:spPr>
              <a:xfrm rot="5400000">
                <a:off x="3282895" y="369732"/>
                <a:ext cx="278719" cy="309934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1ABB0F5-6012-AC40-BFD1-37BD25E7597C}"/>
                </a:ext>
              </a:extLst>
            </p:cNvPr>
            <p:cNvSpPr txBox="1"/>
            <p:nvPr/>
          </p:nvSpPr>
          <p:spPr>
            <a:xfrm>
              <a:off x="3423780" y="394684"/>
              <a:ext cx="32126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dirty="0">
                  <a:solidFill>
                    <a:prstClr val="white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클라이언트</a:t>
              </a:r>
              <a:r>
                <a:rPr kumimoji="1" lang="en-US" altLang="ko-K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사진관3" panose="02020600000000000000" pitchFamily="18" charset="-127"/>
                  <a:ea typeface="a옛날사진관3" panose="02020600000000000000" pitchFamily="18" charset="-127"/>
                  <a:cs typeface="+mn-cs"/>
                </a:rPr>
                <a:t> </a:t>
              </a:r>
              <a:r>
                <a:rPr kumimoji="1" lang="ko-KR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사진관3" panose="02020600000000000000" pitchFamily="18" charset="-127"/>
                  <a:ea typeface="a옛날사진관3" panose="02020600000000000000" pitchFamily="18" charset="-127"/>
                  <a:cs typeface="+mn-cs"/>
                </a:rPr>
                <a:t>구현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44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F6F">
            <a:alpha val="6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D51B9843-8D62-9F47-8AFE-DEA59E8AB02B}"/>
              </a:ext>
            </a:extLst>
          </p:cNvPr>
          <p:cNvGrpSpPr/>
          <p:nvPr/>
        </p:nvGrpSpPr>
        <p:grpSpPr>
          <a:xfrm>
            <a:off x="4201030" y="432905"/>
            <a:ext cx="7058576" cy="6180504"/>
            <a:chOff x="2685738" y="405855"/>
            <a:chExt cx="7058576" cy="6180504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6AFC386-2CF3-184D-9043-C742457C6FB3}"/>
                </a:ext>
              </a:extLst>
            </p:cNvPr>
            <p:cNvGrpSpPr/>
            <p:nvPr/>
          </p:nvGrpSpPr>
          <p:grpSpPr>
            <a:xfrm>
              <a:off x="2685738" y="405855"/>
              <a:ext cx="3041775" cy="6180504"/>
              <a:chOff x="8324538" y="598871"/>
              <a:chExt cx="3041775" cy="6180504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D690C342-4B64-4A48-B22A-2AA07290A3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418" t="9918" r="2140" b="9878"/>
              <a:stretch/>
            </p:blipFill>
            <p:spPr>
              <a:xfrm>
                <a:off x="8391549" y="1227353"/>
                <a:ext cx="2935008" cy="5031775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E2D1700B-3069-9048-839A-E4D8243FC7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24538" y="598871"/>
                <a:ext cx="3041775" cy="6180504"/>
              </a:xfrm>
              <a:prstGeom prst="rect">
                <a:avLst/>
              </a:prstGeom>
            </p:spPr>
          </p:pic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A3A1CB2-4E5C-3546-8607-B4054117E36E}"/>
                </a:ext>
              </a:extLst>
            </p:cNvPr>
            <p:cNvGrpSpPr/>
            <p:nvPr/>
          </p:nvGrpSpPr>
          <p:grpSpPr>
            <a:xfrm>
              <a:off x="4425088" y="1225740"/>
              <a:ext cx="5319226" cy="2707383"/>
              <a:chOff x="4425088" y="1225740"/>
              <a:chExt cx="5319226" cy="2707383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7B4251D-97A2-D841-B865-7344FD651105}"/>
                  </a:ext>
                </a:extLst>
              </p:cNvPr>
              <p:cNvGrpSpPr/>
              <p:nvPr/>
            </p:nvGrpSpPr>
            <p:grpSpPr>
              <a:xfrm>
                <a:off x="6391600" y="1225740"/>
                <a:ext cx="2834225" cy="548272"/>
                <a:chOff x="6313147" y="1199614"/>
                <a:chExt cx="2834225" cy="548272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E9B48AD-EC8A-8446-A846-BCEE0256491F}"/>
                    </a:ext>
                  </a:extLst>
                </p:cNvPr>
                <p:cNvSpPr txBox="1"/>
                <p:nvPr/>
              </p:nvSpPr>
              <p:spPr>
                <a:xfrm>
                  <a:off x="6313147" y="1199614"/>
                  <a:ext cx="172194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ko-KR" altLang="en-US" sz="2800" dirty="0">
                      <a:solidFill>
                        <a:prstClr val="white"/>
                      </a:solidFill>
                      <a:effectLst>
                        <a:outerShdw blurRad="50800" dist="38100" dir="2700000" algn="tl" rotWithShape="0">
                          <a:prstClr val="black">
                            <a:alpha val="63000"/>
                          </a:prstClr>
                        </a:outerShdw>
                      </a:effectLst>
                      <a:latin typeface="a옛날사진관3" panose="02020600000000000000" pitchFamily="18" charset="-127"/>
                      <a:ea typeface="a옛날사진관3" panose="02020600000000000000" pitchFamily="18" charset="-127"/>
                    </a:rPr>
                    <a:t>필기 전송</a:t>
                  </a:r>
                  <a:endParaRPr kumimoji="1" lang="ko-KR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50800" dist="38100" dir="2700000" algn="tl" rotWithShape="0">
                        <a:prstClr val="black">
                          <a:alpha val="63000"/>
                        </a:prstClr>
                      </a:outerShdw>
                    </a:effectLst>
                    <a:uLnTx/>
                    <a:uFillTx/>
                    <a:latin typeface="a옛날사진관3" panose="02020600000000000000" pitchFamily="18" charset="-127"/>
                    <a:ea typeface="a옛날사진관3" panose="02020600000000000000" pitchFamily="18" charset="-127"/>
                    <a:cs typeface="+mn-cs"/>
                  </a:endParaRPr>
                </a:p>
              </p:txBody>
            </p:sp>
            <p:cxnSp>
              <p:nvCxnSpPr>
                <p:cNvPr id="31" name="직선 연결선[R] 30">
                  <a:extLst>
                    <a:ext uri="{FF2B5EF4-FFF2-40B4-BE49-F238E27FC236}">
                      <a16:creationId xmlns:a16="http://schemas.microsoft.com/office/drawing/2014/main" id="{6F46FDB1-B7C0-0A4C-8258-AC30523C06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86035" y="1747886"/>
                  <a:ext cx="2761337" cy="0"/>
                </a:xfrm>
                <a:prstGeom prst="line">
                  <a:avLst/>
                </a:prstGeom>
                <a:ln w="22225">
                  <a:solidFill>
                    <a:srgbClr val="D4E5D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A5C085A5-AE36-F845-980F-D08BD6F0ADB1}"/>
                  </a:ext>
                </a:extLst>
              </p:cNvPr>
              <p:cNvGrpSpPr/>
              <p:nvPr/>
            </p:nvGrpSpPr>
            <p:grpSpPr>
              <a:xfrm>
                <a:off x="6464488" y="2038537"/>
                <a:ext cx="3279826" cy="498726"/>
                <a:chOff x="6430024" y="3028890"/>
                <a:chExt cx="3279826" cy="498726"/>
              </a:xfrm>
            </p:grpSpPr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EDC7A20-B53A-7B49-AE69-EA8EB2DCB1E6}"/>
                    </a:ext>
                  </a:extLst>
                </p:cNvPr>
                <p:cNvSpPr txBox="1"/>
                <p:nvPr/>
              </p:nvSpPr>
              <p:spPr>
                <a:xfrm>
                  <a:off x="6681457" y="3028890"/>
                  <a:ext cx="3028393" cy="4987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옛날사진관3" panose="02020600000000000000" pitchFamily="18" charset="-127"/>
                      <a:ea typeface="a옛날사진관3" panose="02020600000000000000" pitchFamily="18" charset="-127"/>
                      <a:cs typeface="+mn-cs"/>
                    </a:rPr>
                    <a:t>글자로 전송하기를 누른다</a:t>
                  </a:r>
                  <a:endParaRPr kumimoji="1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옛날사진관3" panose="02020600000000000000" pitchFamily="18" charset="-127"/>
                    <a:ea typeface="a옛날사진관3" panose="02020600000000000000" pitchFamily="18" charset="-127"/>
                    <a:cs typeface="+mn-cs"/>
                  </a:endParaRPr>
                </a:p>
              </p:txBody>
            </p:sp>
            <p:sp>
              <p:nvSpPr>
                <p:cNvPr id="43" name="삼각형 42">
                  <a:extLst>
                    <a:ext uri="{FF2B5EF4-FFF2-40B4-BE49-F238E27FC236}">
                      <a16:creationId xmlns:a16="http://schemas.microsoft.com/office/drawing/2014/main" id="{4CCB33CD-0307-0B44-A482-AFA3E5F2AF00}"/>
                    </a:ext>
                  </a:extLst>
                </p:cNvPr>
                <p:cNvSpPr/>
                <p:nvPr/>
              </p:nvSpPr>
              <p:spPr>
                <a:xfrm rot="5400000">
                  <a:off x="6410839" y="3234079"/>
                  <a:ext cx="241093" cy="202723"/>
                </a:xfrm>
                <a:prstGeom prst="triangl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p:grpSp>
          <p:cxnSp>
            <p:nvCxnSpPr>
              <p:cNvPr id="24" name="구부러진 연결선[U] 23">
                <a:extLst>
                  <a:ext uri="{FF2B5EF4-FFF2-40B4-BE49-F238E27FC236}">
                    <a16:creationId xmlns:a16="http://schemas.microsoft.com/office/drawing/2014/main" id="{41A411D2-6082-2B4C-90BE-6C774D594D20}"/>
                  </a:ext>
                </a:extLst>
              </p:cNvPr>
              <p:cNvCxnSpPr>
                <a:cxnSpLocks/>
                <a:stCxn id="25" idx="6"/>
                <a:endCxn id="43" idx="3"/>
              </p:cNvCxnSpPr>
              <p:nvPr/>
            </p:nvCxnSpPr>
            <p:spPr>
              <a:xfrm flipV="1">
                <a:off x="4888630" y="2345088"/>
                <a:ext cx="1575858" cy="1440749"/>
              </a:xfrm>
              <a:prstGeom prst="curvedConnector3">
                <a:avLst/>
              </a:prstGeom>
              <a:ln w="38100">
                <a:solidFill>
                  <a:srgbClr val="FFDA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8521428E-323A-A044-B7C1-8D86668F968A}"/>
                  </a:ext>
                </a:extLst>
              </p:cNvPr>
              <p:cNvSpPr/>
              <p:nvPr/>
            </p:nvSpPr>
            <p:spPr>
              <a:xfrm>
                <a:off x="4425088" y="3638551"/>
                <a:ext cx="463542" cy="294572"/>
              </a:xfrm>
              <a:prstGeom prst="ellipse">
                <a:avLst/>
              </a:prstGeom>
              <a:noFill/>
              <a:ln w="25400">
                <a:solidFill>
                  <a:srgbClr val="FFDA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A2EEB94-A708-6F40-B68D-16F56DBF5BDA}"/>
              </a:ext>
            </a:extLst>
          </p:cNvPr>
          <p:cNvGrpSpPr/>
          <p:nvPr/>
        </p:nvGrpSpPr>
        <p:grpSpPr>
          <a:xfrm>
            <a:off x="-39256" y="223377"/>
            <a:ext cx="3360468" cy="586054"/>
            <a:chOff x="3423780" y="394684"/>
            <a:chExt cx="3360468" cy="58605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33AC8C3-2D9B-094B-8893-24BE2617E1FA}"/>
                </a:ext>
              </a:extLst>
            </p:cNvPr>
            <p:cNvGrpSpPr/>
            <p:nvPr/>
          </p:nvGrpSpPr>
          <p:grpSpPr>
            <a:xfrm>
              <a:off x="3463036" y="464371"/>
              <a:ext cx="3321212" cy="516367"/>
              <a:chOff x="256010" y="384858"/>
              <a:chExt cx="3321212" cy="516367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EB4FA65-A98E-EE44-9614-79B75CFEFEB0}"/>
                  </a:ext>
                </a:extLst>
              </p:cNvPr>
              <p:cNvSpPr/>
              <p:nvPr/>
            </p:nvSpPr>
            <p:spPr>
              <a:xfrm>
                <a:off x="256010" y="384858"/>
                <a:ext cx="3041775" cy="516367"/>
              </a:xfrm>
              <a:prstGeom prst="rect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28" name="직각 삼각형[R] 27">
                <a:extLst>
                  <a:ext uri="{FF2B5EF4-FFF2-40B4-BE49-F238E27FC236}">
                    <a16:creationId xmlns:a16="http://schemas.microsoft.com/office/drawing/2014/main" id="{B87E4361-1CD2-C945-979D-6ABE3625B136}"/>
                  </a:ext>
                </a:extLst>
              </p:cNvPr>
              <p:cNvSpPr/>
              <p:nvPr/>
            </p:nvSpPr>
            <p:spPr>
              <a:xfrm>
                <a:off x="3265422" y="621227"/>
                <a:ext cx="304907" cy="278719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29" name="직각 삼각형[R] 28">
                <a:extLst>
                  <a:ext uri="{FF2B5EF4-FFF2-40B4-BE49-F238E27FC236}">
                    <a16:creationId xmlns:a16="http://schemas.microsoft.com/office/drawing/2014/main" id="{D828B9EB-6A68-9E47-BCC4-356A770543BC}"/>
                  </a:ext>
                </a:extLst>
              </p:cNvPr>
              <p:cNvSpPr/>
              <p:nvPr/>
            </p:nvSpPr>
            <p:spPr>
              <a:xfrm rot="5400000">
                <a:off x="3282895" y="369732"/>
                <a:ext cx="278719" cy="309934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05EF2F2-A754-344C-9DC6-7CBED3A3B4AF}"/>
                </a:ext>
              </a:extLst>
            </p:cNvPr>
            <p:cNvSpPr txBox="1"/>
            <p:nvPr/>
          </p:nvSpPr>
          <p:spPr>
            <a:xfrm>
              <a:off x="3423780" y="394684"/>
              <a:ext cx="33535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dirty="0">
                  <a:solidFill>
                    <a:prstClr val="white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클라이언트</a:t>
              </a:r>
              <a:r>
                <a:rPr kumimoji="1" lang="en-US" altLang="ko-K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사진관3" panose="02020600000000000000" pitchFamily="18" charset="-127"/>
                  <a:ea typeface="a옛날사진관3" panose="02020600000000000000" pitchFamily="18" charset="-127"/>
                  <a:cs typeface="+mn-cs"/>
                </a:rPr>
                <a:t> </a:t>
              </a:r>
              <a:r>
                <a:rPr kumimoji="1" lang="ko-KR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사진관3" panose="02020600000000000000" pitchFamily="18" charset="-127"/>
                  <a:ea typeface="a옛날사진관3" panose="02020600000000000000" pitchFamily="18" charset="-127"/>
                  <a:cs typeface="+mn-cs"/>
                </a:rPr>
                <a:t>구현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578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F6F">
            <a:alpha val="6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CCC08C4-8FEE-4412-8439-5467900B6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942" y="1034587"/>
            <a:ext cx="2961126" cy="49500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9A12909-5C56-F844-B379-D33EB6DF9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1745" y="415869"/>
            <a:ext cx="3041775" cy="6180504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C7B4251D-97A2-D841-B865-7344FD651105}"/>
              </a:ext>
            </a:extLst>
          </p:cNvPr>
          <p:cNvGrpSpPr/>
          <p:nvPr/>
        </p:nvGrpSpPr>
        <p:grpSpPr>
          <a:xfrm>
            <a:off x="7701154" y="1251045"/>
            <a:ext cx="2834225" cy="548272"/>
            <a:chOff x="6313147" y="1199614"/>
            <a:chExt cx="2834225" cy="54827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E9B48AD-EC8A-8446-A846-BCEE0256491F}"/>
                </a:ext>
              </a:extLst>
            </p:cNvPr>
            <p:cNvSpPr txBox="1"/>
            <p:nvPr/>
          </p:nvSpPr>
          <p:spPr>
            <a:xfrm>
              <a:off x="6313147" y="1199614"/>
              <a:ext cx="25410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80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63000"/>
                      </a:prstClr>
                    </a:outerShdw>
                  </a:effectLst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필기 전송 결과</a:t>
              </a:r>
              <a:endPara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63000"/>
                    </a:prstClr>
                  </a:outerShdw>
                </a:effectLst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endParaRPr>
            </a:p>
          </p:txBody>
        </p:sp>
        <p:cxnSp>
          <p:nvCxnSpPr>
            <p:cNvPr id="31" name="직선 연결선[R] 30">
              <a:extLst>
                <a:ext uri="{FF2B5EF4-FFF2-40B4-BE49-F238E27FC236}">
                  <a16:creationId xmlns:a16="http://schemas.microsoft.com/office/drawing/2014/main" id="{6F46FDB1-B7C0-0A4C-8258-AC30523C06BD}"/>
                </a:ext>
              </a:extLst>
            </p:cNvPr>
            <p:cNvCxnSpPr>
              <a:cxnSpLocks/>
            </p:cNvCxnSpPr>
            <p:nvPr/>
          </p:nvCxnSpPr>
          <p:spPr>
            <a:xfrm>
              <a:off x="6386035" y="1747886"/>
              <a:ext cx="2761337" cy="0"/>
            </a:xfrm>
            <a:prstGeom prst="line">
              <a:avLst/>
            </a:prstGeom>
            <a:ln w="22225">
              <a:solidFill>
                <a:srgbClr val="D4E5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5C085A5-AE36-F845-980F-D08BD6F0ADB1}"/>
              </a:ext>
            </a:extLst>
          </p:cNvPr>
          <p:cNvGrpSpPr/>
          <p:nvPr/>
        </p:nvGrpSpPr>
        <p:grpSpPr>
          <a:xfrm>
            <a:off x="7774042" y="2063842"/>
            <a:ext cx="4440400" cy="1015663"/>
            <a:chOff x="6430024" y="3028890"/>
            <a:chExt cx="4440400" cy="101566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EDC7A20-B53A-7B49-AE69-EA8EB2DCB1E6}"/>
                </a:ext>
              </a:extLst>
            </p:cNvPr>
            <p:cNvSpPr txBox="1"/>
            <p:nvPr/>
          </p:nvSpPr>
          <p:spPr>
            <a:xfrm>
              <a:off x="6681457" y="3028890"/>
              <a:ext cx="418896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dirty="0">
                  <a:solidFill>
                    <a:prstClr val="white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서버에서 </a:t>
              </a:r>
              <a:r>
                <a:rPr kumimoji="1" lang="ko-KR" altLang="en-US" sz="2000" dirty="0" err="1">
                  <a:solidFill>
                    <a:prstClr val="white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딥러닝</a:t>
              </a:r>
              <a:r>
                <a:rPr kumimoji="1" lang="ko-KR" altLang="en-US" sz="2000" dirty="0">
                  <a:solidFill>
                    <a:prstClr val="white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사용해 보낸 </a:t>
              </a:r>
              <a:endParaRPr kumimoji="1" lang="en-US" altLang="ko-KR" sz="2000" dirty="0">
                <a:solidFill>
                  <a:prstClr val="white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dirty="0">
                  <a:solidFill>
                    <a:prstClr val="white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필기 인식해서 후보군 </a:t>
              </a:r>
              <a:r>
                <a:rPr kumimoji="1" lang="en-US" altLang="ko-KR" sz="2000" dirty="0">
                  <a:solidFill>
                    <a:prstClr val="white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5</a:t>
              </a:r>
              <a:r>
                <a:rPr kumimoji="1" lang="ko-KR" altLang="en-US" sz="2000" dirty="0">
                  <a:solidFill>
                    <a:prstClr val="white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개를 보내줌 </a:t>
              </a:r>
              <a:endParaRPr kumimoji="1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endParaRPr>
            </a:p>
          </p:txBody>
        </p:sp>
        <p:sp>
          <p:nvSpPr>
            <p:cNvPr id="43" name="삼각형 42">
              <a:extLst>
                <a:ext uri="{FF2B5EF4-FFF2-40B4-BE49-F238E27FC236}">
                  <a16:creationId xmlns:a16="http://schemas.microsoft.com/office/drawing/2014/main" id="{4CCB33CD-0307-0B44-A482-AFA3E5F2AF00}"/>
                </a:ext>
              </a:extLst>
            </p:cNvPr>
            <p:cNvSpPr/>
            <p:nvPr/>
          </p:nvSpPr>
          <p:spPr>
            <a:xfrm rot="5400000">
              <a:off x="6410839" y="3234079"/>
              <a:ext cx="241093" cy="202723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F941287-C274-0146-9F9B-35C2459142D8}"/>
              </a:ext>
            </a:extLst>
          </p:cNvPr>
          <p:cNvGrpSpPr/>
          <p:nvPr/>
        </p:nvGrpSpPr>
        <p:grpSpPr>
          <a:xfrm>
            <a:off x="7774042" y="3290168"/>
            <a:ext cx="2960829" cy="499047"/>
            <a:chOff x="6430024" y="3028890"/>
            <a:chExt cx="2960829" cy="49904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BDDC481-1845-F542-9DA2-6549574CC4C2}"/>
                </a:ext>
              </a:extLst>
            </p:cNvPr>
            <p:cNvSpPr txBox="1"/>
            <p:nvPr/>
          </p:nvSpPr>
          <p:spPr>
            <a:xfrm>
              <a:off x="6681457" y="3028890"/>
              <a:ext cx="2709396" cy="4990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사진관3" panose="02020600000000000000" pitchFamily="18" charset="-127"/>
                  <a:ea typeface="a옛날사진관3" panose="02020600000000000000" pitchFamily="18" charset="-127"/>
                  <a:cs typeface="+mn-cs"/>
                </a:rPr>
                <a:t>자신이 쓴 글자를 선택</a:t>
              </a:r>
              <a:endParaRPr kumimoji="1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endParaRPr>
            </a:p>
          </p:txBody>
        </p:sp>
        <p:sp>
          <p:nvSpPr>
            <p:cNvPr id="25" name="삼각형 24">
              <a:extLst>
                <a:ext uri="{FF2B5EF4-FFF2-40B4-BE49-F238E27FC236}">
                  <a16:creationId xmlns:a16="http://schemas.microsoft.com/office/drawing/2014/main" id="{037817F7-1007-CD4C-B7CF-1C6C4FDBF130}"/>
                </a:ext>
              </a:extLst>
            </p:cNvPr>
            <p:cNvSpPr/>
            <p:nvPr/>
          </p:nvSpPr>
          <p:spPr>
            <a:xfrm rot="5400000">
              <a:off x="6410839" y="3234079"/>
              <a:ext cx="241093" cy="202723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3E5BEF23-765C-8543-B421-7A13F4C11F40}"/>
              </a:ext>
            </a:extLst>
          </p:cNvPr>
          <p:cNvCxnSpPr>
            <a:cxnSpLocks/>
          </p:cNvCxnSpPr>
          <p:nvPr/>
        </p:nvCxnSpPr>
        <p:spPr>
          <a:xfrm flipV="1">
            <a:off x="6689628" y="2370394"/>
            <a:ext cx="1084414" cy="267831"/>
          </a:xfrm>
          <a:prstGeom prst="curvedConnector3">
            <a:avLst/>
          </a:prstGeom>
          <a:ln w="38100">
            <a:solidFill>
              <a:srgbClr val="FFDA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8EFFCE07-26B0-8442-BB4F-800E4207870E}"/>
              </a:ext>
            </a:extLst>
          </p:cNvPr>
          <p:cNvSpPr/>
          <p:nvPr/>
        </p:nvSpPr>
        <p:spPr>
          <a:xfrm>
            <a:off x="4246084" y="2846459"/>
            <a:ext cx="463542" cy="294572"/>
          </a:xfrm>
          <a:prstGeom prst="ellipse">
            <a:avLst/>
          </a:prstGeom>
          <a:noFill/>
          <a:ln w="25400">
            <a:solidFill>
              <a:srgbClr val="FFDA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36" name="구부러진 연결선[U] 35">
            <a:extLst>
              <a:ext uri="{FF2B5EF4-FFF2-40B4-BE49-F238E27FC236}">
                <a16:creationId xmlns:a16="http://schemas.microsoft.com/office/drawing/2014/main" id="{F8B82578-15C5-9B40-A487-C1DBB0F8F33B}"/>
              </a:ext>
            </a:extLst>
          </p:cNvPr>
          <p:cNvCxnSpPr>
            <a:cxnSpLocks/>
            <a:stCxn id="33" idx="6"/>
            <a:endCxn id="25" idx="3"/>
          </p:cNvCxnSpPr>
          <p:nvPr/>
        </p:nvCxnSpPr>
        <p:spPr>
          <a:xfrm>
            <a:off x="4709626" y="2993745"/>
            <a:ext cx="3064416" cy="602974"/>
          </a:xfrm>
          <a:prstGeom prst="curvedConnector3">
            <a:avLst/>
          </a:prstGeom>
          <a:ln w="38100">
            <a:solidFill>
              <a:srgbClr val="FFDA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4F6580C-8C74-5241-B6DD-C9FBDC1B5FB9}"/>
              </a:ext>
            </a:extLst>
          </p:cNvPr>
          <p:cNvGrpSpPr/>
          <p:nvPr/>
        </p:nvGrpSpPr>
        <p:grpSpPr>
          <a:xfrm>
            <a:off x="-39256" y="223377"/>
            <a:ext cx="3496134" cy="586054"/>
            <a:chOff x="3423780" y="394684"/>
            <a:chExt cx="3496134" cy="586054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4FC27B1-B8CF-CC49-8AA9-3E8B36F862AF}"/>
                </a:ext>
              </a:extLst>
            </p:cNvPr>
            <p:cNvGrpSpPr/>
            <p:nvPr/>
          </p:nvGrpSpPr>
          <p:grpSpPr>
            <a:xfrm>
              <a:off x="3463036" y="464371"/>
              <a:ext cx="3321212" cy="516367"/>
              <a:chOff x="256010" y="384858"/>
              <a:chExt cx="3321212" cy="516367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FB4E8F42-AC50-CC4E-823C-66A4DBAD69B1}"/>
                  </a:ext>
                </a:extLst>
              </p:cNvPr>
              <p:cNvSpPr/>
              <p:nvPr/>
            </p:nvSpPr>
            <p:spPr>
              <a:xfrm>
                <a:off x="256010" y="384858"/>
                <a:ext cx="3041775" cy="516367"/>
              </a:xfrm>
              <a:prstGeom prst="rect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37" name="직각 삼각형[R] 36">
                <a:extLst>
                  <a:ext uri="{FF2B5EF4-FFF2-40B4-BE49-F238E27FC236}">
                    <a16:creationId xmlns:a16="http://schemas.microsoft.com/office/drawing/2014/main" id="{2922A580-765D-0F46-9C96-882C63817B06}"/>
                  </a:ext>
                </a:extLst>
              </p:cNvPr>
              <p:cNvSpPr/>
              <p:nvPr/>
            </p:nvSpPr>
            <p:spPr>
              <a:xfrm>
                <a:off x="3265422" y="621227"/>
                <a:ext cx="304907" cy="278719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38" name="직각 삼각형[R] 37">
                <a:extLst>
                  <a:ext uri="{FF2B5EF4-FFF2-40B4-BE49-F238E27FC236}">
                    <a16:creationId xmlns:a16="http://schemas.microsoft.com/office/drawing/2014/main" id="{53C057D7-E669-7E4A-B54E-CA5C8D88187D}"/>
                  </a:ext>
                </a:extLst>
              </p:cNvPr>
              <p:cNvSpPr/>
              <p:nvPr/>
            </p:nvSpPr>
            <p:spPr>
              <a:xfrm rot="5400000">
                <a:off x="3282895" y="369732"/>
                <a:ext cx="278719" cy="309934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8C0881F-E9E0-E140-883E-472DA102EA88}"/>
                </a:ext>
              </a:extLst>
            </p:cNvPr>
            <p:cNvSpPr txBox="1"/>
            <p:nvPr/>
          </p:nvSpPr>
          <p:spPr>
            <a:xfrm>
              <a:off x="3423780" y="394684"/>
              <a:ext cx="34961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dirty="0">
                  <a:solidFill>
                    <a:prstClr val="white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클라이언트</a:t>
              </a:r>
              <a:r>
                <a:rPr kumimoji="1" lang="en-US" altLang="ko-K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사진관3" panose="02020600000000000000" pitchFamily="18" charset="-127"/>
                  <a:ea typeface="a옛날사진관3" panose="02020600000000000000" pitchFamily="18" charset="-127"/>
                  <a:cs typeface="+mn-cs"/>
                </a:rPr>
                <a:t> </a:t>
              </a:r>
              <a:r>
                <a:rPr kumimoji="1" lang="ko-KR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사진관3" panose="02020600000000000000" pitchFamily="18" charset="-127"/>
                  <a:ea typeface="a옛날사진관3" panose="02020600000000000000" pitchFamily="18" charset="-127"/>
                  <a:cs typeface="+mn-cs"/>
                </a:rPr>
                <a:t>구현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003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F6F">
            <a:alpha val="6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BF73133-E201-5048-ADE6-8D956BD1EC44}"/>
              </a:ext>
            </a:extLst>
          </p:cNvPr>
          <p:cNvGrpSpPr/>
          <p:nvPr/>
        </p:nvGrpSpPr>
        <p:grpSpPr>
          <a:xfrm>
            <a:off x="0" y="242953"/>
            <a:ext cx="3499802" cy="584775"/>
            <a:chOff x="2023982" y="402479"/>
            <a:chExt cx="3499802" cy="584775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A7EC550-2812-1F4C-8D9D-07550BDCF2F4}"/>
                </a:ext>
              </a:extLst>
            </p:cNvPr>
            <p:cNvGrpSpPr/>
            <p:nvPr/>
          </p:nvGrpSpPr>
          <p:grpSpPr>
            <a:xfrm>
              <a:off x="2023982" y="437323"/>
              <a:ext cx="3216227" cy="515088"/>
              <a:chOff x="-1183044" y="357810"/>
              <a:chExt cx="3216227" cy="515088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455FDA9-3839-464E-97D4-4DA57D5667C0}"/>
                  </a:ext>
                </a:extLst>
              </p:cNvPr>
              <p:cNvSpPr/>
              <p:nvPr/>
            </p:nvSpPr>
            <p:spPr>
              <a:xfrm>
                <a:off x="-1183044" y="357810"/>
                <a:ext cx="2936791" cy="515088"/>
              </a:xfrm>
              <a:prstGeom prst="rect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7" name="직각 삼각형[R] 16">
                <a:extLst>
                  <a:ext uri="{FF2B5EF4-FFF2-40B4-BE49-F238E27FC236}">
                    <a16:creationId xmlns:a16="http://schemas.microsoft.com/office/drawing/2014/main" id="{C2B28500-3572-D341-96DD-28C0AC71F78D}"/>
                  </a:ext>
                </a:extLst>
              </p:cNvPr>
              <p:cNvSpPr/>
              <p:nvPr/>
            </p:nvSpPr>
            <p:spPr>
              <a:xfrm>
                <a:off x="1748577" y="594178"/>
                <a:ext cx="277713" cy="278719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8" name="직각 삼각형[R] 17">
                <a:extLst>
                  <a:ext uri="{FF2B5EF4-FFF2-40B4-BE49-F238E27FC236}">
                    <a16:creationId xmlns:a16="http://schemas.microsoft.com/office/drawing/2014/main" id="{F852EAC2-A005-4C4E-A1C3-C2FE1FA2865F}"/>
                  </a:ext>
                </a:extLst>
              </p:cNvPr>
              <p:cNvSpPr/>
              <p:nvPr/>
            </p:nvSpPr>
            <p:spPr>
              <a:xfrm rot="5400000">
                <a:off x="1752678" y="356504"/>
                <a:ext cx="278719" cy="282291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6AA84E-11E3-C546-B8D7-0F8743ECBA60}"/>
                </a:ext>
              </a:extLst>
            </p:cNvPr>
            <p:cNvSpPr txBox="1"/>
            <p:nvPr/>
          </p:nvSpPr>
          <p:spPr>
            <a:xfrm>
              <a:off x="2023982" y="402479"/>
              <a:ext cx="34998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dirty="0">
                  <a:solidFill>
                    <a:prstClr val="white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클라이언트 </a:t>
              </a:r>
              <a:r>
                <a:rPr kumimoji="1" lang="ko-KR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사진관3" panose="02020600000000000000" pitchFamily="18" charset="-127"/>
                  <a:ea typeface="a옛날사진관3" panose="02020600000000000000" pitchFamily="18" charset="-127"/>
                  <a:cs typeface="+mn-cs"/>
                </a:rPr>
                <a:t>구현 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D252092-E1C8-954F-B02F-751F4ABB0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367" y="1063616"/>
            <a:ext cx="7139216" cy="500185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75A5F6-BD58-B94D-93A6-BEDFAB7EFF95}"/>
              </a:ext>
            </a:extLst>
          </p:cNvPr>
          <p:cNvSpPr/>
          <p:nvPr/>
        </p:nvSpPr>
        <p:spPr>
          <a:xfrm>
            <a:off x="5963039" y="5405595"/>
            <a:ext cx="5711814" cy="369332"/>
          </a:xfrm>
          <a:prstGeom prst="rect">
            <a:avLst/>
          </a:prstGeom>
          <a:solidFill>
            <a:srgbClr val="396952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DA66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서버에게 후보군 글자 수신 받으면 다이얼로그로 보여줌</a:t>
            </a:r>
          </a:p>
        </p:txBody>
      </p: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9CA2366E-8924-9B4D-BFBA-62E0BA2E327E}"/>
              </a:ext>
            </a:extLst>
          </p:cNvPr>
          <p:cNvCxnSpPr>
            <a:cxnSpLocks/>
          </p:cNvCxnSpPr>
          <p:nvPr/>
        </p:nvCxnSpPr>
        <p:spPr>
          <a:xfrm>
            <a:off x="4535637" y="5341213"/>
            <a:ext cx="1427402" cy="214758"/>
          </a:xfrm>
          <a:prstGeom prst="bentConnector3">
            <a:avLst>
              <a:gd name="adj1" fmla="val 50000"/>
            </a:avLst>
          </a:prstGeom>
          <a:ln w="38100">
            <a:solidFill>
              <a:srgbClr val="FFDA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DCAB5E2F-8AD0-4F4C-9109-FDE1C8DA98B7}"/>
              </a:ext>
            </a:extLst>
          </p:cNvPr>
          <p:cNvCxnSpPr>
            <a:cxnSpLocks/>
          </p:cNvCxnSpPr>
          <p:nvPr/>
        </p:nvCxnSpPr>
        <p:spPr>
          <a:xfrm>
            <a:off x="3426737" y="5429109"/>
            <a:ext cx="1108900" cy="0"/>
          </a:xfrm>
          <a:prstGeom prst="line">
            <a:avLst/>
          </a:prstGeom>
          <a:ln w="38100">
            <a:solidFill>
              <a:srgbClr val="FFDA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30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F6F">
            <a:alpha val="6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B44A9EC-2D68-4150-98AC-D0771C0CA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534" y="1067728"/>
            <a:ext cx="2832921" cy="468195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28665C1-A105-DA4A-86AD-7A7435891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338" y="432905"/>
            <a:ext cx="3041775" cy="6180504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C7B4251D-97A2-D841-B865-7344FD651105}"/>
              </a:ext>
            </a:extLst>
          </p:cNvPr>
          <p:cNvGrpSpPr/>
          <p:nvPr/>
        </p:nvGrpSpPr>
        <p:grpSpPr>
          <a:xfrm>
            <a:off x="7763200" y="1252790"/>
            <a:ext cx="2834225" cy="548272"/>
            <a:chOff x="6313147" y="1199614"/>
            <a:chExt cx="2834225" cy="54827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E9B48AD-EC8A-8446-A846-BCEE0256491F}"/>
                </a:ext>
              </a:extLst>
            </p:cNvPr>
            <p:cNvSpPr txBox="1"/>
            <p:nvPr/>
          </p:nvSpPr>
          <p:spPr>
            <a:xfrm>
              <a:off x="6313147" y="1199614"/>
              <a:ext cx="25410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80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63000"/>
                      </a:prstClr>
                    </a:outerShdw>
                  </a:effectLst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필기 선택 완료</a:t>
              </a:r>
              <a:endPara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63000"/>
                    </a:prstClr>
                  </a:outerShdw>
                </a:effectLst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endParaRPr>
            </a:p>
          </p:txBody>
        </p:sp>
        <p:cxnSp>
          <p:nvCxnSpPr>
            <p:cNvPr id="31" name="직선 연결선[R] 30">
              <a:extLst>
                <a:ext uri="{FF2B5EF4-FFF2-40B4-BE49-F238E27FC236}">
                  <a16:creationId xmlns:a16="http://schemas.microsoft.com/office/drawing/2014/main" id="{6F46FDB1-B7C0-0A4C-8258-AC30523C06BD}"/>
                </a:ext>
              </a:extLst>
            </p:cNvPr>
            <p:cNvCxnSpPr>
              <a:cxnSpLocks/>
            </p:cNvCxnSpPr>
            <p:nvPr/>
          </p:nvCxnSpPr>
          <p:spPr>
            <a:xfrm>
              <a:off x="6386035" y="1747886"/>
              <a:ext cx="2761337" cy="0"/>
            </a:xfrm>
            <a:prstGeom prst="line">
              <a:avLst/>
            </a:prstGeom>
            <a:ln w="22225">
              <a:solidFill>
                <a:srgbClr val="D4E5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5C085A5-AE36-F845-980F-D08BD6F0ADB1}"/>
              </a:ext>
            </a:extLst>
          </p:cNvPr>
          <p:cNvGrpSpPr/>
          <p:nvPr/>
        </p:nvGrpSpPr>
        <p:grpSpPr>
          <a:xfrm>
            <a:off x="7836088" y="2065587"/>
            <a:ext cx="3686989" cy="500137"/>
            <a:chOff x="6430024" y="3028890"/>
            <a:chExt cx="3686989" cy="50013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EDC7A20-B53A-7B49-AE69-EA8EB2DCB1E6}"/>
                </a:ext>
              </a:extLst>
            </p:cNvPr>
            <p:cNvSpPr txBox="1"/>
            <p:nvPr/>
          </p:nvSpPr>
          <p:spPr>
            <a:xfrm>
              <a:off x="6681457" y="3028890"/>
              <a:ext cx="3435556" cy="500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사진관3" panose="02020600000000000000" pitchFamily="18" charset="-127"/>
                  <a:ea typeface="a옛날사진관3" panose="02020600000000000000" pitchFamily="18" charset="-127"/>
                  <a:cs typeface="+mn-cs"/>
                </a:rPr>
                <a:t>자신이 </a:t>
              </a:r>
              <a:r>
                <a:rPr kumimoji="1" lang="ko-KR" altLang="en-US" sz="2000" dirty="0">
                  <a:solidFill>
                    <a:prstClr val="white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선택한 글자가 입력됨 </a:t>
              </a:r>
              <a:endParaRPr kumimoji="1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endParaRPr>
            </a:p>
          </p:txBody>
        </p:sp>
        <p:sp>
          <p:nvSpPr>
            <p:cNvPr id="43" name="삼각형 42">
              <a:extLst>
                <a:ext uri="{FF2B5EF4-FFF2-40B4-BE49-F238E27FC236}">
                  <a16:creationId xmlns:a16="http://schemas.microsoft.com/office/drawing/2014/main" id="{4CCB33CD-0307-0B44-A482-AFA3E5F2AF00}"/>
                </a:ext>
              </a:extLst>
            </p:cNvPr>
            <p:cNvSpPr/>
            <p:nvPr/>
          </p:nvSpPr>
          <p:spPr>
            <a:xfrm rot="5400000">
              <a:off x="6410839" y="3234079"/>
              <a:ext cx="241093" cy="202723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77567E73-A3AA-774D-B1B0-6A8EEEC8F093}"/>
              </a:ext>
            </a:extLst>
          </p:cNvPr>
          <p:cNvCxnSpPr>
            <a:cxnSpLocks/>
            <a:stCxn id="28" idx="6"/>
          </p:cNvCxnSpPr>
          <p:nvPr/>
        </p:nvCxnSpPr>
        <p:spPr>
          <a:xfrm flipV="1">
            <a:off x="4520880" y="2372140"/>
            <a:ext cx="3315208" cy="3163350"/>
          </a:xfrm>
          <a:prstGeom prst="curvedConnector3">
            <a:avLst/>
          </a:prstGeom>
          <a:ln w="38100">
            <a:solidFill>
              <a:srgbClr val="FFDA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AD7E5362-AB2F-9E4E-B464-D5030E150499}"/>
              </a:ext>
            </a:extLst>
          </p:cNvPr>
          <p:cNvSpPr/>
          <p:nvPr/>
        </p:nvSpPr>
        <p:spPr>
          <a:xfrm>
            <a:off x="4057338" y="5388204"/>
            <a:ext cx="463542" cy="294572"/>
          </a:xfrm>
          <a:prstGeom prst="ellipse">
            <a:avLst/>
          </a:prstGeom>
          <a:noFill/>
          <a:ln w="25400">
            <a:solidFill>
              <a:srgbClr val="FFDA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40B8927-50F5-0244-8C71-EFF7D71C49D4}"/>
              </a:ext>
            </a:extLst>
          </p:cNvPr>
          <p:cNvGrpSpPr/>
          <p:nvPr/>
        </p:nvGrpSpPr>
        <p:grpSpPr>
          <a:xfrm>
            <a:off x="-39256" y="223377"/>
            <a:ext cx="3432507" cy="586054"/>
            <a:chOff x="3423780" y="394684"/>
            <a:chExt cx="3432507" cy="58605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EF172BDE-0C3D-A748-947C-C9960E370953}"/>
                </a:ext>
              </a:extLst>
            </p:cNvPr>
            <p:cNvGrpSpPr/>
            <p:nvPr/>
          </p:nvGrpSpPr>
          <p:grpSpPr>
            <a:xfrm>
              <a:off x="3463036" y="464371"/>
              <a:ext cx="3321212" cy="516367"/>
              <a:chOff x="256010" y="384858"/>
              <a:chExt cx="3321212" cy="516367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B9B9E5DD-C919-C246-9106-288FDBD101AF}"/>
                  </a:ext>
                </a:extLst>
              </p:cNvPr>
              <p:cNvSpPr/>
              <p:nvPr/>
            </p:nvSpPr>
            <p:spPr>
              <a:xfrm>
                <a:off x="256010" y="384858"/>
                <a:ext cx="3041775" cy="516367"/>
              </a:xfrm>
              <a:prstGeom prst="rect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26" name="직각 삼각형[R] 25">
                <a:extLst>
                  <a:ext uri="{FF2B5EF4-FFF2-40B4-BE49-F238E27FC236}">
                    <a16:creationId xmlns:a16="http://schemas.microsoft.com/office/drawing/2014/main" id="{D8F8922E-80A1-FA41-A890-2C937443C7D2}"/>
                  </a:ext>
                </a:extLst>
              </p:cNvPr>
              <p:cNvSpPr/>
              <p:nvPr/>
            </p:nvSpPr>
            <p:spPr>
              <a:xfrm>
                <a:off x="3265422" y="621227"/>
                <a:ext cx="304907" cy="278719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29" name="직각 삼각형[R] 28">
                <a:extLst>
                  <a:ext uri="{FF2B5EF4-FFF2-40B4-BE49-F238E27FC236}">
                    <a16:creationId xmlns:a16="http://schemas.microsoft.com/office/drawing/2014/main" id="{08323462-A9B4-0D4B-AE98-DBB4FACC8CD4}"/>
                  </a:ext>
                </a:extLst>
              </p:cNvPr>
              <p:cNvSpPr/>
              <p:nvPr/>
            </p:nvSpPr>
            <p:spPr>
              <a:xfrm rot="5400000">
                <a:off x="3282895" y="369732"/>
                <a:ext cx="278719" cy="309934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C80927-1D7D-0A4B-B6C7-B4DA7F0D4834}"/>
                </a:ext>
              </a:extLst>
            </p:cNvPr>
            <p:cNvSpPr txBox="1"/>
            <p:nvPr/>
          </p:nvSpPr>
          <p:spPr>
            <a:xfrm>
              <a:off x="3423780" y="394684"/>
              <a:ext cx="34325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dirty="0">
                  <a:solidFill>
                    <a:prstClr val="white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클라이언트</a:t>
              </a:r>
              <a:r>
                <a:rPr kumimoji="1" lang="en-US" altLang="ko-K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사진관3" panose="02020600000000000000" pitchFamily="18" charset="-127"/>
                  <a:ea typeface="a옛날사진관3" panose="02020600000000000000" pitchFamily="18" charset="-127"/>
                  <a:cs typeface="+mn-cs"/>
                </a:rPr>
                <a:t> </a:t>
              </a:r>
              <a:r>
                <a:rPr kumimoji="1" lang="ko-KR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사진관3" panose="02020600000000000000" pitchFamily="18" charset="-127"/>
                  <a:ea typeface="a옛날사진관3" panose="02020600000000000000" pitchFamily="18" charset="-127"/>
                  <a:cs typeface="+mn-cs"/>
                </a:rPr>
                <a:t>구현 </a:t>
              </a: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3D9AAE81-A903-45DC-84C3-7C9E767C6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0898" y="5750334"/>
            <a:ext cx="2829409" cy="43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6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F6F">
            <a:alpha val="6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BF73133-E201-5048-ADE6-8D956BD1EC44}"/>
              </a:ext>
            </a:extLst>
          </p:cNvPr>
          <p:cNvGrpSpPr/>
          <p:nvPr/>
        </p:nvGrpSpPr>
        <p:grpSpPr>
          <a:xfrm>
            <a:off x="0" y="242953"/>
            <a:ext cx="3499802" cy="584775"/>
            <a:chOff x="2023982" y="402479"/>
            <a:chExt cx="3499802" cy="584775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A7EC550-2812-1F4C-8D9D-07550BDCF2F4}"/>
                </a:ext>
              </a:extLst>
            </p:cNvPr>
            <p:cNvGrpSpPr/>
            <p:nvPr/>
          </p:nvGrpSpPr>
          <p:grpSpPr>
            <a:xfrm>
              <a:off x="2023982" y="437323"/>
              <a:ext cx="3216227" cy="515088"/>
              <a:chOff x="-1183044" y="357810"/>
              <a:chExt cx="3216227" cy="515088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455FDA9-3839-464E-97D4-4DA57D5667C0}"/>
                  </a:ext>
                </a:extLst>
              </p:cNvPr>
              <p:cNvSpPr/>
              <p:nvPr/>
            </p:nvSpPr>
            <p:spPr>
              <a:xfrm>
                <a:off x="-1183044" y="357810"/>
                <a:ext cx="2936791" cy="515088"/>
              </a:xfrm>
              <a:prstGeom prst="rect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7" name="직각 삼각형[R] 16">
                <a:extLst>
                  <a:ext uri="{FF2B5EF4-FFF2-40B4-BE49-F238E27FC236}">
                    <a16:creationId xmlns:a16="http://schemas.microsoft.com/office/drawing/2014/main" id="{C2B28500-3572-D341-96DD-28C0AC71F78D}"/>
                  </a:ext>
                </a:extLst>
              </p:cNvPr>
              <p:cNvSpPr/>
              <p:nvPr/>
            </p:nvSpPr>
            <p:spPr>
              <a:xfrm>
                <a:off x="1748577" y="594178"/>
                <a:ext cx="277713" cy="278719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8" name="직각 삼각형[R] 17">
                <a:extLst>
                  <a:ext uri="{FF2B5EF4-FFF2-40B4-BE49-F238E27FC236}">
                    <a16:creationId xmlns:a16="http://schemas.microsoft.com/office/drawing/2014/main" id="{F852EAC2-A005-4C4E-A1C3-C2FE1FA2865F}"/>
                  </a:ext>
                </a:extLst>
              </p:cNvPr>
              <p:cNvSpPr/>
              <p:nvPr/>
            </p:nvSpPr>
            <p:spPr>
              <a:xfrm rot="5400000">
                <a:off x="1752678" y="356504"/>
                <a:ext cx="278719" cy="282291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6AA84E-11E3-C546-B8D7-0F8743ECBA60}"/>
                </a:ext>
              </a:extLst>
            </p:cNvPr>
            <p:cNvSpPr txBox="1"/>
            <p:nvPr/>
          </p:nvSpPr>
          <p:spPr>
            <a:xfrm>
              <a:off x="2023982" y="402479"/>
              <a:ext cx="34998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dirty="0">
                  <a:solidFill>
                    <a:prstClr val="white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클라이언트 </a:t>
              </a:r>
              <a:r>
                <a:rPr kumimoji="1" lang="ko-KR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사진관3" panose="02020600000000000000" pitchFamily="18" charset="-127"/>
                  <a:ea typeface="a옛날사진관3" panose="02020600000000000000" pitchFamily="18" charset="-127"/>
                  <a:cs typeface="+mn-cs"/>
                </a:rPr>
                <a:t>구현 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00763AA-B9E2-C141-B4F1-949179C58144}"/>
              </a:ext>
            </a:extLst>
          </p:cNvPr>
          <p:cNvGrpSpPr/>
          <p:nvPr/>
        </p:nvGrpSpPr>
        <p:grpSpPr>
          <a:xfrm>
            <a:off x="2440968" y="1063616"/>
            <a:ext cx="6546696" cy="5262481"/>
            <a:chOff x="2931621" y="1028772"/>
            <a:chExt cx="6546696" cy="526248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4A3625B-F13A-6B4B-BF35-5DF0F3AB4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1621" y="1398104"/>
              <a:ext cx="6546696" cy="4893149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9FF3DF3-BCCA-1C47-95D4-0F04370C78BF}"/>
                </a:ext>
              </a:extLst>
            </p:cNvPr>
            <p:cNvSpPr/>
            <p:nvPr/>
          </p:nvSpPr>
          <p:spPr>
            <a:xfrm>
              <a:off x="2931621" y="1028772"/>
              <a:ext cx="2121006" cy="369332"/>
            </a:xfrm>
            <a:prstGeom prst="rect">
              <a:avLst/>
            </a:prstGeom>
            <a:solidFill>
              <a:srgbClr val="396952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ko-KR" altLang="en-US" dirty="0" err="1">
                  <a:solidFill>
                    <a:srgbClr val="FFDA66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싱글톤</a:t>
              </a:r>
              <a:r>
                <a:rPr lang="ko-KR" altLang="en-US" dirty="0">
                  <a:solidFill>
                    <a:srgbClr val="FFDA66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클래스 사용  </a:t>
              </a: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D84344-0C51-9541-9D41-D1D2F780B50D}"/>
              </a:ext>
            </a:extLst>
          </p:cNvPr>
          <p:cNvSpPr/>
          <p:nvPr/>
        </p:nvSpPr>
        <p:spPr>
          <a:xfrm>
            <a:off x="6974235" y="3676425"/>
            <a:ext cx="3159469" cy="646331"/>
          </a:xfrm>
          <a:prstGeom prst="rect">
            <a:avLst/>
          </a:prstGeom>
          <a:solidFill>
            <a:srgbClr val="396952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DA66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다른 클래스들이 통신관련해서</a:t>
            </a:r>
            <a:endParaRPr lang="en-US" altLang="ko-KR" dirty="0">
              <a:solidFill>
                <a:srgbClr val="FFDA66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dirty="0">
                <a:solidFill>
                  <a:srgbClr val="FFDA66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소켓 정보 이용할 수 있게 함</a:t>
            </a:r>
            <a:endParaRPr lang="en-US" altLang="ko-KR" dirty="0">
              <a:solidFill>
                <a:srgbClr val="FFDA66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690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F6F">
            <a:alpha val="6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BF73133-E201-5048-ADE6-8D956BD1EC44}"/>
              </a:ext>
            </a:extLst>
          </p:cNvPr>
          <p:cNvGrpSpPr/>
          <p:nvPr/>
        </p:nvGrpSpPr>
        <p:grpSpPr>
          <a:xfrm>
            <a:off x="0" y="242953"/>
            <a:ext cx="3499802" cy="584775"/>
            <a:chOff x="2023982" y="402479"/>
            <a:chExt cx="3499802" cy="584775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A7EC550-2812-1F4C-8D9D-07550BDCF2F4}"/>
                </a:ext>
              </a:extLst>
            </p:cNvPr>
            <p:cNvGrpSpPr/>
            <p:nvPr/>
          </p:nvGrpSpPr>
          <p:grpSpPr>
            <a:xfrm>
              <a:off x="2023982" y="437323"/>
              <a:ext cx="3216227" cy="515088"/>
              <a:chOff x="-1183044" y="357810"/>
              <a:chExt cx="3216227" cy="515088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455FDA9-3839-464E-97D4-4DA57D5667C0}"/>
                  </a:ext>
                </a:extLst>
              </p:cNvPr>
              <p:cNvSpPr/>
              <p:nvPr/>
            </p:nvSpPr>
            <p:spPr>
              <a:xfrm>
                <a:off x="-1183044" y="357810"/>
                <a:ext cx="2936791" cy="515088"/>
              </a:xfrm>
              <a:prstGeom prst="rect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7" name="직각 삼각형[R] 16">
                <a:extLst>
                  <a:ext uri="{FF2B5EF4-FFF2-40B4-BE49-F238E27FC236}">
                    <a16:creationId xmlns:a16="http://schemas.microsoft.com/office/drawing/2014/main" id="{C2B28500-3572-D341-96DD-28C0AC71F78D}"/>
                  </a:ext>
                </a:extLst>
              </p:cNvPr>
              <p:cNvSpPr/>
              <p:nvPr/>
            </p:nvSpPr>
            <p:spPr>
              <a:xfrm>
                <a:off x="1748577" y="594178"/>
                <a:ext cx="277713" cy="278719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8" name="직각 삼각형[R] 17">
                <a:extLst>
                  <a:ext uri="{FF2B5EF4-FFF2-40B4-BE49-F238E27FC236}">
                    <a16:creationId xmlns:a16="http://schemas.microsoft.com/office/drawing/2014/main" id="{F852EAC2-A005-4C4E-A1C3-C2FE1FA2865F}"/>
                  </a:ext>
                </a:extLst>
              </p:cNvPr>
              <p:cNvSpPr/>
              <p:nvPr/>
            </p:nvSpPr>
            <p:spPr>
              <a:xfrm rot="5400000">
                <a:off x="1752678" y="356504"/>
                <a:ext cx="278719" cy="282291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6AA84E-11E3-C546-B8D7-0F8743ECBA60}"/>
                </a:ext>
              </a:extLst>
            </p:cNvPr>
            <p:cNvSpPr txBox="1"/>
            <p:nvPr/>
          </p:nvSpPr>
          <p:spPr>
            <a:xfrm>
              <a:off x="2023982" y="402479"/>
              <a:ext cx="34998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dirty="0">
                  <a:solidFill>
                    <a:prstClr val="white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클라이언트 </a:t>
              </a:r>
              <a:r>
                <a:rPr kumimoji="1" lang="ko-KR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사진관3" panose="02020600000000000000" pitchFamily="18" charset="-127"/>
                  <a:ea typeface="a옛날사진관3" panose="02020600000000000000" pitchFamily="18" charset="-127"/>
                  <a:cs typeface="+mn-cs"/>
                </a:rPr>
                <a:t>구현 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28E64BD-39C2-E64B-BABD-1643A45C3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440" y="1063616"/>
            <a:ext cx="8059389" cy="508271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316ADE8-DA10-F24A-8D99-80BB79138473}"/>
              </a:ext>
            </a:extLst>
          </p:cNvPr>
          <p:cNvSpPr/>
          <p:nvPr/>
        </p:nvSpPr>
        <p:spPr>
          <a:xfrm>
            <a:off x="6096000" y="3942239"/>
            <a:ext cx="3902872" cy="369332"/>
          </a:xfrm>
          <a:prstGeom prst="rect">
            <a:avLst/>
          </a:prstGeom>
          <a:solidFill>
            <a:srgbClr val="396952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DA66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레이아웃을 </a:t>
            </a:r>
            <a:r>
              <a:rPr lang="ko-KR" altLang="en-US" dirty="0" err="1">
                <a:solidFill>
                  <a:srgbClr val="FFDA66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인플레이터</a:t>
            </a:r>
            <a:r>
              <a:rPr lang="ko-KR" altLang="en-US" dirty="0">
                <a:solidFill>
                  <a:srgbClr val="FFDA66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시켜서 객체화</a:t>
            </a:r>
            <a:endParaRPr lang="en-US" altLang="ko-KR" dirty="0">
              <a:solidFill>
                <a:srgbClr val="FFDA66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682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F6F">
            <a:alpha val="6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BF73133-E201-5048-ADE6-8D956BD1EC44}"/>
              </a:ext>
            </a:extLst>
          </p:cNvPr>
          <p:cNvGrpSpPr/>
          <p:nvPr/>
        </p:nvGrpSpPr>
        <p:grpSpPr>
          <a:xfrm>
            <a:off x="0" y="227963"/>
            <a:ext cx="2751733" cy="584775"/>
            <a:chOff x="3051209" y="402479"/>
            <a:chExt cx="2751733" cy="584775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A7EC550-2812-1F4C-8D9D-07550BDCF2F4}"/>
                </a:ext>
              </a:extLst>
            </p:cNvPr>
            <p:cNvGrpSpPr/>
            <p:nvPr/>
          </p:nvGrpSpPr>
          <p:grpSpPr>
            <a:xfrm>
              <a:off x="3051209" y="437323"/>
              <a:ext cx="2189000" cy="515088"/>
              <a:chOff x="-155817" y="357810"/>
              <a:chExt cx="2189000" cy="515088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455FDA9-3839-464E-97D4-4DA57D5667C0}"/>
                  </a:ext>
                </a:extLst>
              </p:cNvPr>
              <p:cNvSpPr/>
              <p:nvPr/>
            </p:nvSpPr>
            <p:spPr>
              <a:xfrm>
                <a:off x="-155817" y="357810"/>
                <a:ext cx="1909564" cy="515088"/>
              </a:xfrm>
              <a:prstGeom prst="rect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7" name="직각 삼각형[R] 16">
                <a:extLst>
                  <a:ext uri="{FF2B5EF4-FFF2-40B4-BE49-F238E27FC236}">
                    <a16:creationId xmlns:a16="http://schemas.microsoft.com/office/drawing/2014/main" id="{C2B28500-3572-D341-96DD-28C0AC71F78D}"/>
                  </a:ext>
                </a:extLst>
              </p:cNvPr>
              <p:cNvSpPr/>
              <p:nvPr/>
            </p:nvSpPr>
            <p:spPr>
              <a:xfrm>
                <a:off x="1748577" y="594178"/>
                <a:ext cx="277713" cy="278719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8" name="직각 삼각형[R] 17">
                <a:extLst>
                  <a:ext uri="{FF2B5EF4-FFF2-40B4-BE49-F238E27FC236}">
                    <a16:creationId xmlns:a16="http://schemas.microsoft.com/office/drawing/2014/main" id="{F852EAC2-A005-4C4E-A1C3-C2FE1FA2865F}"/>
                  </a:ext>
                </a:extLst>
              </p:cNvPr>
              <p:cNvSpPr/>
              <p:nvPr/>
            </p:nvSpPr>
            <p:spPr>
              <a:xfrm rot="5400000">
                <a:off x="1752678" y="356504"/>
                <a:ext cx="278719" cy="282291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6AA84E-11E3-C546-B8D7-0F8743ECBA60}"/>
                </a:ext>
              </a:extLst>
            </p:cNvPr>
            <p:cNvSpPr txBox="1"/>
            <p:nvPr/>
          </p:nvSpPr>
          <p:spPr>
            <a:xfrm>
              <a:off x="3051209" y="402479"/>
              <a:ext cx="27517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dirty="0">
                  <a:solidFill>
                    <a:prstClr val="white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서버 </a:t>
              </a:r>
              <a:r>
                <a:rPr kumimoji="1" lang="ko-KR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사진관3" panose="02020600000000000000" pitchFamily="18" charset="-127"/>
                  <a:ea typeface="a옛날사진관3" panose="02020600000000000000" pitchFamily="18" charset="-127"/>
                  <a:cs typeface="+mn-cs"/>
                </a:rPr>
                <a:t>구현 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54F945A-48A8-3244-A653-6838183AF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80" y="1835076"/>
            <a:ext cx="5994400" cy="3771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FAB665C-D995-9F44-9C60-5DCC33F0D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416" y="1835076"/>
            <a:ext cx="3086100" cy="1397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C79522-18A6-8449-8F6A-41EDCCB9E665}"/>
              </a:ext>
            </a:extLst>
          </p:cNvPr>
          <p:cNvSpPr/>
          <p:nvPr/>
        </p:nvSpPr>
        <p:spPr>
          <a:xfrm>
            <a:off x="867780" y="5645308"/>
            <a:ext cx="5885718" cy="369332"/>
          </a:xfrm>
          <a:prstGeom prst="rect">
            <a:avLst/>
          </a:prstGeom>
          <a:solidFill>
            <a:srgbClr val="396952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DA66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기본적인 클라이언트들을 </a:t>
            </a:r>
            <a:r>
              <a:rPr lang="ko-KR" altLang="en-US" dirty="0" err="1">
                <a:solidFill>
                  <a:srgbClr val="FFDA66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addUser</a:t>
            </a:r>
            <a:r>
              <a:rPr lang="ko-KR" altLang="en-US" dirty="0">
                <a:solidFill>
                  <a:srgbClr val="FFDA66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dirty="0" err="1">
                <a:solidFill>
                  <a:srgbClr val="FFDA66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removeUser로</a:t>
            </a:r>
            <a:r>
              <a:rPr lang="ko-KR" altLang="en-US" dirty="0">
                <a:solidFill>
                  <a:srgbClr val="FFDA66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관리</a:t>
            </a:r>
            <a:endParaRPr lang="en-US" altLang="ko-KR" dirty="0">
              <a:solidFill>
                <a:srgbClr val="FFDA66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701BD26-9F57-5041-93AB-6C949275C755}"/>
              </a:ext>
            </a:extLst>
          </p:cNvPr>
          <p:cNvSpPr/>
          <p:nvPr/>
        </p:nvSpPr>
        <p:spPr>
          <a:xfrm>
            <a:off x="6183550" y="4183256"/>
            <a:ext cx="4808409" cy="369332"/>
          </a:xfrm>
          <a:prstGeom prst="rect">
            <a:avLst/>
          </a:prstGeom>
          <a:solidFill>
            <a:srgbClr val="396952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rgbClr val="FFDA66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공유자원에</a:t>
            </a:r>
            <a:r>
              <a:rPr lang="ko-KR" altLang="en-US" dirty="0">
                <a:solidFill>
                  <a:srgbClr val="FFDA66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대한 접근은 </a:t>
            </a:r>
            <a:r>
              <a:rPr lang="en-US" altLang="ko-KR" dirty="0" err="1">
                <a:solidFill>
                  <a:srgbClr val="FFDA66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mutexLock</a:t>
            </a:r>
            <a:r>
              <a:rPr lang="ko-KR" altLang="en-US" dirty="0" err="1">
                <a:solidFill>
                  <a:srgbClr val="FFDA66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으로</a:t>
            </a:r>
            <a:r>
              <a:rPr lang="ko-KR" altLang="en-US" dirty="0">
                <a:solidFill>
                  <a:srgbClr val="FFDA66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해결</a:t>
            </a:r>
            <a:endParaRPr lang="en-US" altLang="ko-KR" dirty="0">
              <a:solidFill>
                <a:srgbClr val="FFDA66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B12FA3C-CD09-6649-9519-47741DCF82DE}"/>
              </a:ext>
            </a:extLst>
          </p:cNvPr>
          <p:cNvSpPr/>
          <p:nvPr/>
        </p:nvSpPr>
        <p:spPr>
          <a:xfrm>
            <a:off x="7177416" y="3290615"/>
            <a:ext cx="4772117" cy="369332"/>
          </a:xfrm>
          <a:prstGeom prst="rect">
            <a:avLst/>
          </a:prstGeom>
          <a:solidFill>
            <a:srgbClr val="396952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DA66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파일</a:t>
            </a:r>
            <a:r>
              <a:rPr lang="en-US" altLang="ko-KR" dirty="0">
                <a:solidFill>
                  <a:srgbClr val="FFDA66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dirty="0">
                <a:solidFill>
                  <a:srgbClr val="FFDA66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텍스트에 대하여 </a:t>
            </a:r>
            <a:r>
              <a:rPr lang="ko-KR" altLang="en-US" dirty="0" err="1">
                <a:solidFill>
                  <a:srgbClr val="FFDA66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에코서버의</a:t>
            </a:r>
            <a:r>
              <a:rPr lang="ko-KR" altLang="en-US" dirty="0">
                <a:solidFill>
                  <a:srgbClr val="FFDA66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기능을 제공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89B9D3D-DFA3-F24A-B230-358CD945C958}"/>
              </a:ext>
            </a:extLst>
          </p:cNvPr>
          <p:cNvSpPr/>
          <p:nvPr/>
        </p:nvSpPr>
        <p:spPr>
          <a:xfrm>
            <a:off x="867780" y="1465744"/>
            <a:ext cx="3172999" cy="369332"/>
          </a:xfrm>
          <a:prstGeom prst="rect">
            <a:avLst/>
          </a:prstGeom>
          <a:solidFill>
            <a:srgbClr val="396952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rgbClr val="FFDA66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UserManager</a:t>
            </a:r>
            <a:r>
              <a:rPr lang="ko-KR" altLang="en-US" dirty="0">
                <a:solidFill>
                  <a:srgbClr val="FFDA66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클래스를 구현</a:t>
            </a:r>
            <a:endParaRPr lang="en-US" altLang="ko-KR" dirty="0">
              <a:solidFill>
                <a:srgbClr val="FFDA66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7730DBA1-3B81-1442-A415-9FF9E730B52E}"/>
              </a:ext>
            </a:extLst>
          </p:cNvPr>
          <p:cNvCxnSpPr>
            <a:cxnSpLocks/>
          </p:cNvCxnSpPr>
          <p:nvPr/>
        </p:nvCxnSpPr>
        <p:spPr>
          <a:xfrm>
            <a:off x="4040779" y="2827274"/>
            <a:ext cx="2142771" cy="1540648"/>
          </a:xfrm>
          <a:prstGeom prst="bentConnector3">
            <a:avLst/>
          </a:prstGeom>
          <a:ln w="38100">
            <a:solidFill>
              <a:srgbClr val="FFDA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7D82209B-E351-3C42-9C58-F529D12B3F2C}"/>
              </a:ext>
            </a:extLst>
          </p:cNvPr>
          <p:cNvCxnSpPr>
            <a:cxnSpLocks/>
          </p:cNvCxnSpPr>
          <p:nvPr/>
        </p:nvCxnSpPr>
        <p:spPr>
          <a:xfrm>
            <a:off x="1222820" y="2948799"/>
            <a:ext cx="854174" cy="0"/>
          </a:xfrm>
          <a:prstGeom prst="line">
            <a:avLst/>
          </a:prstGeom>
          <a:ln w="38100">
            <a:solidFill>
              <a:srgbClr val="FFDA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6F82C633-6719-FE45-B637-63256834A464}"/>
              </a:ext>
            </a:extLst>
          </p:cNvPr>
          <p:cNvCxnSpPr>
            <a:cxnSpLocks/>
          </p:cNvCxnSpPr>
          <p:nvPr/>
        </p:nvCxnSpPr>
        <p:spPr>
          <a:xfrm>
            <a:off x="1222820" y="3250441"/>
            <a:ext cx="854174" cy="0"/>
          </a:xfrm>
          <a:prstGeom prst="line">
            <a:avLst/>
          </a:prstGeom>
          <a:ln w="38100">
            <a:solidFill>
              <a:srgbClr val="FFDA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448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F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BF73133-E201-5048-ADE6-8D956BD1EC44}"/>
              </a:ext>
            </a:extLst>
          </p:cNvPr>
          <p:cNvGrpSpPr/>
          <p:nvPr/>
        </p:nvGrpSpPr>
        <p:grpSpPr>
          <a:xfrm>
            <a:off x="0" y="232008"/>
            <a:ext cx="3249986" cy="584775"/>
            <a:chOff x="2234438" y="403117"/>
            <a:chExt cx="3249986" cy="584775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A7EC550-2812-1F4C-8D9D-07550BDCF2F4}"/>
                </a:ext>
              </a:extLst>
            </p:cNvPr>
            <p:cNvGrpSpPr/>
            <p:nvPr/>
          </p:nvGrpSpPr>
          <p:grpSpPr>
            <a:xfrm>
              <a:off x="2234438" y="437322"/>
              <a:ext cx="3005771" cy="516367"/>
              <a:chOff x="-972588" y="357809"/>
              <a:chExt cx="3005771" cy="516367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455FDA9-3839-464E-97D4-4DA57D5667C0}"/>
                  </a:ext>
                </a:extLst>
              </p:cNvPr>
              <p:cNvSpPr/>
              <p:nvPr/>
            </p:nvSpPr>
            <p:spPr>
              <a:xfrm>
                <a:off x="-972588" y="357809"/>
                <a:ext cx="2726334" cy="516367"/>
              </a:xfrm>
              <a:prstGeom prst="rect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7" name="직각 삼각형[R] 16">
                <a:extLst>
                  <a:ext uri="{FF2B5EF4-FFF2-40B4-BE49-F238E27FC236}">
                    <a16:creationId xmlns:a16="http://schemas.microsoft.com/office/drawing/2014/main" id="{C2B28500-3572-D341-96DD-28C0AC71F78D}"/>
                  </a:ext>
                </a:extLst>
              </p:cNvPr>
              <p:cNvSpPr/>
              <p:nvPr/>
            </p:nvSpPr>
            <p:spPr>
              <a:xfrm>
                <a:off x="1748577" y="594178"/>
                <a:ext cx="277713" cy="278719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8" name="직각 삼각형[R] 17">
                <a:extLst>
                  <a:ext uri="{FF2B5EF4-FFF2-40B4-BE49-F238E27FC236}">
                    <a16:creationId xmlns:a16="http://schemas.microsoft.com/office/drawing/2014/main" id="{F852EAC2-A005-4C4E-A1C3-C2FE1FA2865F}"/>
                  </a:ext>
                </a:extLst>
              </p:cNvPr>
              <p:cNvSpPr/>
              <p:nvPr/>
            </p:nvSpPr>
            <p:spPr>
              <a:xfrm rot="5400000">
                <a:off x="1752678" y="356504"/>
                <a:ext cx="278719" cy="282291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6AA84E-11E3-C546-B8D7-0F8743ECBA60}"/>
                </a:ext>
              </a:extLst>
            </p:cNvPr>
            <p:cNvSpPr txBox="1"/>
            <p:nvPr/>
          </p:nvSpPr>
          <p:spPr>
            <a:xfrm>
              <a:off x="2234438" y="403117"/>
              <a:ext cx="32499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3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PROGRAM</a:t>
              </a:r>
              <a:endParaRPr kumimoji="1" lang="ko-KR" altLang="en-US" sz="3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19A5CDDB-9FF5-744F-84EE-1078A86F1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745" y="2117498"/>
            <a:ext cx="2540645" cy="25406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C53F3E-7307-4B4F-A3FD-C32A363A0EDE}"/>
              </a:ext>
            </a:extLst>
          </p:cNvPr>
          <p:cNvSpPr txBox="1"/>
          <p:nvPr/>
        </p:nvSpPr>
        <p:spPr>
          <a:xfrm>
            <a:off x="4143093" y="2502001"/>
            <a:ext cx="8061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Deep-learning</a:t>
            </a:r>
            <a:r>
              <a:rPr kumimoji="1" lang="ko-KR" altLang="en-US" sz="2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이용해 사용자의 필기를 글자로 변형해 수신 </a:t>
            </a:r>
            <a:endParaRPr kumimoji="1" lang="en-US" altLang="ko-KR" sz="22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1" name="삼각형 10">
            <a:extLst>
              <a:ext uri="{FF2B5EF4-FFF2-40B4-BE49-F238E27FC236}">
                <a16:creationId xmlns:a16="http://schemas.microsoft.com/office/drawing/2014/main" id="{08E750B6-7A23-E749-9C2A-1A1FE8199BEF}"/>
              </a:ext>
            </a:extLst>
          </p:cNvPr>
          <p:cNvSpPr/>
          <p:nvPr/>
        </p:nvSpPr>
        <p:spPr>
          <a:xfrm rot="5400000">
            <a:off x="3872475" y="2614425"/>
            <a:ext cx="241093" cy="202723"/>
          </a:xfrm>
          <a:prstGeom prst="triangle">
            <a:avLst/>
          </a:prstGeom>
          <a:solidFill>
            <a:srgbClr val="FFDA66"/>
          </a:solidFill>
          <a:ln>
            <a:solidFill>
              <a:srgbClr val="FFDA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FFDA66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E9F9E7-5F85-DC45-A785-07766E18B2B4}"/>
              </a:ext>
            </a:extLst>
          </p:cNvPr>
          <p:cNvSpPr txBox="1"/>
          <p:nvPr/>
        </p:nvSpPr>
        <p:spPr>
          <a:xfrm>
            <a:off x="4143093" y="3186669"/>
            <a:ext cx="42915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사용자가 직접 그린 그림을 송수신</a:t>
            </a:r>
            <a:endParaRPr kumimoji="1" lang="en-US" altLang="ko-KR" sz="22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07864E2C-6274-A544-A901-981376BCBC5A}"/>
              </a:ext>
            </a:extLst>
          </p:cNvPr>
          <p:cNvSpPr/>
          <p:nvPr/>
        </p:nvSpPr>
        <p:spPr>
          <a:xfrm rot="5400000">
            <a:off x="3872475" y="3299093"/>
            <a:ext cx="241093" cy="202723"/>
          </a:xfrm>
          <a:prstGeom prst="triangle">
            <a:avLst/>
          </a:prstGeom>
          <a:solidFill>
            <a:srgbClr val="FFDA66"/>
          </a:solidFill>
          <a:ln>
            <a:solidFill>
              <a:srgbClr val="FFDA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FFDA6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3F1D2B-3E84-E242-B657-61682F7CD1B4}"/>
              </a:ext>
            </a:extLst>
          </p:cNvPr>
          <p:cNvSpPr txBox="1"/>
          <p:nvPr/>
        </p:nvSpPr>
        <p:spPr>
          <a:xfrm>
            <a:off x="4143093" y="3914008"/>
            <a:ext cx="28632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사용자 간 사진 송수신</a:t>
            </a:r>
            <a:endParaRPr kumimoji="1" lang="en-US" altLang="ko-KR" sz="22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5" name="삼각형 14">
            <a:extLst>
              <a:ext uri="{FF2B5EF4-FFF2-40B4-BE49-F238E27FC236}">
                <a16:creationId xmlns:a16="http://schemas.microsoft.com/office/drawing/2014/main" id="{9972F55C-4370-F74E-B9DE-CD18F2DF957D}"/>
              </a:ext>
            </a:extLst>
          </p:cNvPr>
          <p:cNvSpPr/>
          <p:nvPr/>
        </p:nvSpPr>
        <p:spPr>
          <a:xfrm rot="5400000">
            <a:off x="3872475" y="4026432"/>
            <a:ext cx="241093" cy="202723"/>
          </a:xfrm>
          <a:prstGeom prst="triangle">
            <a:avLst/>
          </a:prstGeom>
          <a:solidFill>
            <a:srgbClr val="FFDA66"/>
          </a:solidFill>
          <a:ln>
            <a:solidFill>
              <a:srgbClr val="FFDA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FFDA6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C5CDCB-1D03-4742-A407-21A677DE255C}"/>
              </a:ext>
            </a:extLst>
          </p:cNvPr>
          <p:cNvSpPr txBox="1"/>
          <p:nvPr/>
        </p:nvSpPr>
        <p:spPr>
          <a:xfrm>
            <a:off x="1155871" y="4759492"/>
            <a:ext cx="217239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5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63000"/>
                    </a:prstClr>
                  </a:outerShdw>
                </a:effectLst>
                <a:latin typeface="a옛날사진관3" panose="02020600000000000000" pitchFamily="18" charset="-127"/>
                <a:ea typeface="a옛날사진관3" panose="02020600000000000000" pitchFamily="18" charset="-127"/>
              </a:rPr>
              <a:t>PAPER TALK</a:t>
            </a:r>
            <a:endParaRPr kumimoji="1" lang="ko-KR" altLang="en-US" sz="25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63000"/>
                  </a:prstClr>
                </a:outerShdw>
              </a:effectLst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142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F6F">
            <a:alpha val="6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BF73133-E201-5048-ADE6-8D956BD1EC44}"/>
              </a:ext>
            </a:extLst>
          </p:cNvPr>
          <p:cNvGrpSpPr/>
          <p:nvPr/>
        </p:nvGrpSpPr>
        <p:grpSpPr>
          <a:xfrm>
            <a:off x="0" y="227963"/>
            <a:ext cx="2751733" cy="584775"/>
            <a:chOff x="3051209" y="402479"/>
            <a:chExt cx="2751733" cy="584775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A7EC550-2812-1F4C-8D9D-07550BDCF2F4}"/>
                </a:ext>
              </a:extLst>
            </p:cNvPr>
            <p:cNvGrpSpPr/>
            <p:nvPr/>
          </p:nvGrpSpPr>
          <p:grpSpPr>
            <a:xfrm>
              <a:off x="3051209" y="437323"/>
              <a:ext cx="2189000" cy="515088"/>
              <a:chOff x="-155817" y="357810"/>
              <a:chExt cx="2189000" cy="515088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455FDA9-3839-464E-97D4-4DA57D5667C0}"/>
                  </a:ext>
                </a:extLst>
              </p:cNvPr>
              <p:cNvSpPr/>
              <p:nvPr/>
            </p:nvSpPr>
            <p:spPr>
              <a:xfrm>
                <a:off x="-155817" y="357810"/>
                <a:ext cx="1909564" cy="515088"/>
              </a:xfrm>
              <a:prstGeom prst="rect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7" name="직각 삼각형[R] 16">
                <a:extLst>
                  <a:ext uri="{FF2B5EF4-FFF2-40B4-BE49-F238E27FC236}">
                    <a16:creationId xmlns:a16="http://schemas.microsoft.com/office/drawing/2014/main" id="{C2B28500-3572-D341-96DD-28C0AC71F78D}"/>
                  </a:ext>
                </a:extLst>
              </p:cNvPr>
              <p:cNvSpPr/>
              <p:nvPr/>
            </p:nvSpPr>
            <p:spPr>
              <a:xfrm>
                <a:off x="1748577" y="594178"/>
                <a:ext cx="277713" cy="278719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8" name="직각 삼각형[R] 17">
                <a:extLst>
                  <a:ext uri="{FF2B5EF4-FFF2-40B4-BE49-F238E27FC236}">
                    <a16:creationId xmlns:a16="http://schemas.microsoft.com/office/drawing/2014/main" id="{F852EAC2-A005-4C4E-A1C3-C2FE1FA2865F}"/>
                  </a:ext>
                </a:extLst>
              </p:cNvPr>
              <p:cNvSpPr/>
              <p:nvPr/>
            </p:nvSpPr>
            <p:spPr>
              <a:xfrm rot="5400000">
                <a:off x="1752678" y="356504"/>
                <a:ext cx="278719" cy="282291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6AA84E-11E3-C546-B8D7-0F8743ECBA60}"/>
                </a:ext>
              </a:extLst>
            </p:cNvPr>
            <p:cNvSpPr txBox="1"/>
            <p:nvPr/>
          </p:nvSpPr>
          <p:spPr>
            <a:xfrm>
              <a:off x="3051209" y="402479"/>
              <a:ext cx="27517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dirty="0">
                  <a:solidFill>
                    <a:prstClr val="white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서버 </a:t>
              </a:r>
              <a:r>
                <a:rPr kumimoji="1" lang="ko-KR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사진관3" panose="02020600000000000000" pitchFamily="18" charset="-127"/>
                  <a:ea typeface="a옛날사진관3" panose="02020600000000000000" pitchFamily="18" charset="-127"/>
                  <a:cs typeface="+mn-cs"/>
                </a:rPr>
                <a:t>구현 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7D8146-0618-9742-904B-8415A9B588A3}"/>
              </a:ext>
            </a:extLst>
          </p:cNvPr>
          <p:cNvGrpSpPr/>
          <p:nvPr/>
        </p:nvGrpSpPr>
        <p:grpSpPr>
          <a:xfrm>
            <a:off x="2389271" y="1504840"/>
            <a:ext cx="8191862" cy="3848319"/>
            <a:chOff x="2141077" y="1374036"/>
            <a:chExt cx="8191862" cy="384831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88D8A26-4E6B-AD4C-8979-A92C002C0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48648" y="1871130"/>
              <a:ext cx="5445340" cy="150272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C1B6174-61B0-2441-8E0C-50824E208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48648" y="3553825"/>
              <a:ext cx="6544101" cy="646331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7E672AC-B488-B74A-9741-967D1BC79300}"/>
                </a:ext>
              </a:extLst>
            </p:cNvPr>
            <p:cNvSpPr/>
            <p:nvPr/>
          </p:nvSpPr>
          <p:spPr>
            <a:xfrm>
              <a:off x="2141077" y="4822245"/>
              <a:ext cx="8191862" cy="400110"/>
            </a:xfrm>
            <a:prstGeom prst="rect">
              <a:avLst/>
            </a:prstGeom>
            <a:solidFill>
              <a:srgbClr val="396952"/>
            </a:solidFill>
          </p:spPr>
          <p:txBody>
            <a:bodyPr wrap="square">
              <a:spAutoFit/>
            </a:bodyPr>
            <a:lstStyle/>
            <a:p>
              <a:r>
                <a:rPr lang="ko-KR" altLang="en-US" sz="2000" dirty="0" err="1">
                  <a:solidFill>
                    <a:srgbClr val="FFDA66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socketserver.ThreadingMixIn</a:t>
              </a:r>
              <a:r>
                <a:rPr lang="ko-KR" altLang="en-US" sz="2000" dirty="0">
                  <a:solidFill>
                    <a:srgbClr val="FFDA66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,</a:t>
              </a:r>
              <a:r>
                <a:rPr lang="ko-KR" altLang="en-US" sz="2000" dirty="0" err="1">
                  <a:solidFill>
                    <a:srgbClr val="FFDA66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socketserver.TCPServer를</a:t>
              </a:r>
              <a:r>
                <a:rPr lang="ko-KR" altLang="en-US" sz="2000" dirty="0">
                  <a:solidFill>
                    <a:srgbClr val="FFDA66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상속</a:t>
              </a:r>
              <a:endParaRPr lang="en-US" altLang="ko-KR" sz="2000" dirty="0">
                <a:solidFill>
                  <a:srgbClr val="FFDA66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4843EBE-DE4A-0440-AEBD-FAACE1AF02E2}"/>
                </a:ext>
              </a:extLst>
            </p:cNvPr>
            <p:cNvSpPr/>
            <p:nvPr/>
          </p:nvSpPr>
          <p:spPr>
            <a:xfrm>
              <a:off x="2748648" y="1374036"/>
              <a:ext cx="3443146" cy="461665"/>
            </a:xfrm>
            <a:prstGeom prst="rect">
              <a:avLst/>
            </a:prstGeom>
            <a:solidFill>
              <a:srgbClr val="396952"/>
            </a:solidFill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rgbClr val="FFDA66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비동기 기반의 서버 구현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238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F6F">
            <a:alpha val="6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11F4660-F5A6-4544-88FE-CDD7600D4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029" y="1338955"/>
            <a:ext cx="8380358" cy="4806126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9BF73133-E201-5048-ADE6-8D956BD1EC44}"/>
              </a:ext>
            </a:extLst>
          </p:cNvPr>
          <p:cNvGrpSpPr/>
          <p:nvPr/>
        </p:nvGrpSpPr>
        <p:grpSpPr>
          <a:xfrm>
            <a:off x="0" y="227963"/>
            <a:ext cx="2751733" cy="584775"/>
            <a:chOff x="3051209" y="402479"/>
            <a:chExt cx="2751733" cy="584775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A7EC550-2812-1F4C-8D9D-07550BDCF2F4}"/>
                </a:ext>
              </a:extLst>
            </p:cNvPr>
            <p:cNvGrpSpPr/>
            <p:nvPr/>
          </p:nvGrpSpPr>
          <p:grpSpPr>
            <a:xfrm>
              <a:off x="3051209" y="437323"/>
              <a:ext cx="2189000" cy="515088"/>
              <a:chOff x="-155817" y="357810"/>
              <a:chExt cx="2189000" cy="515088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455FDA9-3839-464E-97D4-4DA57D5667C0}"/>
                  </a:ext>
                </a:extLst>
              </p:cNvPr>
              <p:cNvSpPr/>
              <p:nvPr/>
            </p:nvSpPr>
            <p:spPr>
              <a:xfrm>
                <a:off x="-155817" y="357810"/>
                <a:ext cx="1909564" cy="515088"/>
              </a:xfrm>
              <a:prstGeom prst="rect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7" name="직각 삼각형[R] 16">
                <a:extLst>
                  <a:ext uri="{FF2B5EF4-FFF2-40B4-BE49-F238E27FC236}">
                    <a16:creationId xmlns:a16="http://schemas.microsoft.com/office/drawing/2014/main" id="{C2B28500-3572-D341-96DD-28C0AC71F78D}"/>
                  </a:ext>
                </a:extLst>
              </p:cNvPr>
              <p:cNvSpPr/>
              <p:nvPr/>
            </p:nvSpPr>
            <p:spPr>
              <a:xfrm>
                <a:off x="1748577" y="594178"/>
                <a:ext cx="277713" cy="278719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8" name="직각 삼각형[R] 17">
                <a:extLst>
                  <a:ext uri="{FF2B5EF4-FFF2-40B4-BE49-F238E27FC236}">
                    <a16:creationId xmlns:a16="http://schemas.microsoft.com/office/drawing/2014/main" id="{F852EAC2-A005-4C4E-A1C3-C2FE1FA2865F}"/>
                  </a:ext>
                </a:extLst>
              </p:cNvPr>
              <p:cNvSpPr/>
              <p:nvPr/>
            </p:nvSpPr>
            <p:spPr>
              <a:xfrm rot="5400000">
                <a:off x="1752678" y="356504"/>
                <a:ext cx="278719" cy="282291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6AA84E-11E3-C546-B8D7-0F8743ECBA60}"/>
                </a:ext>
              </a:extLst>
            </p:cNvPr>
            <p:cNvSpPr txBox="1"/>
            <p:nvPr/>
          </p:nvSpPr>
          <p:spPr>
            <a:xfrm>
              <a:off x="3051209" y="402479"/>
              <a:ext cx="27517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dirty="0">
                  <a:solidFill>
                    <a:prstClr val="white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서버 </a:t>
              </a:r>
              <a:r>
                <a:rPr kumimoji="1" lang="ko-KR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사진관3" panose="02020600000000000000" pitchFamily="18" charset="-127"/>
                  <a:ea typeface="a옛날사진관3" panose="02020600000000000000" pitchFamily="18" charset="-127"/>
                  <a:cs typeface="+mn-cs"/>
                </a:rPr>
                <a:t>구현 </a:t>
              </a:r>
            </a:p>
          </p:txBody>
        </p:sp>
      </p:grp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801E7C37-43D9-1F42-9A54-E05E3312CE1C}"/>
              </a:ext>
            </a:extLst>
          </p:cNvPr>
          <p:cNvCxnSpPr/>
          <p:nvPr/>
        </p:nvCxnSpPr>
        <p:spPr>
          <a:xfrm>
            <a:off x="5533208" y="5790670"/>
            <a:ext cx="2416629" cy="0"/>
          </a:xfrm>
          <a:prstGeom prst="line">
            <a:avLst/>
          </a:prstGeom>
          <a:ln w="38100">
            <a:solidFill>
              <a:srgbClr val="FFDA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[E] 21">
            <a:extLst>
              <a:ext uri="{FF2B5EF4-FFF2-40B4-BE49-F238E27FC236}">
                <a16:creationId xmlns:a16="http://schemas.microsoft.com/office/drawing/2014/main" id="{3519E7A9-7719-7C42-9ABA-A89FC1BBB71D}"/>
              </a:ext>
            </a:extLst>
          </p:cNvPr>
          <p:cNvCxnSpPr/>
          <p:nvPr/>
        </p:nvCxnSpPr>
        <p:spPr>
          <a:xfrm rot="5400000" flipH="1" flipV="1">
            <a:off x="7663241" y="5143288"/>
            <a:ext cx="651511" cy="643254"/>
          </a:xfrm>
          <a:prstGeom prst="bentConnector3">
            <a:avLst/>
          </a:prstGeom>
          <a:ln w="38100">
            <a:solidFill>
              <a:srgbClr val="FFDA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8D2719-1FD8-504E-A395-27FE7F6B92CD}"/>
              </a:ext>
            </a:extLst>
          </p:cNvPr>
          <p:cNvSpPr txBox="1"/>
          <p:nvPr/>
        </p:nvSpPr>
        <p:spPr>
          <a:xfrm>
            <a:off x="7205203" y="4602033"/>
            <a:ext cx="4817344" cy="400110"/>
          </a:xfrm>
          <a:prstGeom prst="rect">
            <a:avLst/>
          </a:prstGeom>
          <a:solidFill>
            <a:srgbClr val="396952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rgbClr val="FFDA66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어떤 클라이언트가 접속 했는지 알 수 있다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4A901A-1F3B-0244-BCF9-ABFCD73657FC}"/>
              </a:ext>
            </a:extLst>
          </p:cNvPr>
          <p:cNvSpPr txBox="1"/>
          <p:nvPr/>
        </p:nvSpPr>
        <p:spPr>
          <a:xfrm>
            <a:off x="5819711" y="4143569"/>
            <a:ext cx="1170900" cy="400110"/>
          </a:xfrm>
          <a:prstGeom prst="rect">
            <a:avLst/>
          </a:prstGeom>
          <a:solidFill>
            <a:srgbClr val="396952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rgbClr val="FFDA66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예외처리</a:t>
            </a:r>
          </a:p>
        </p:txBody>
      </p:sp>
      <p:cxnSp>
        <p:nvCxnSpPr>
          <p:cNvPr id="16" name="꺾인 연결선[E] 15">
            <a:extLst>
              <a:ext uri="{FF2B5EF4-FFF2-40B4-BE49-F238E27FC236}">
                <a16:creationId xmlns:a16="http://schemas.microsoft.com/office/drawing/2014/main" id="{39BCA422-FE06-1D45-96FD-09919BD9A1BD}"/>
              </a:ext>
            </a:extLst>
          </p:cNvPr>
          <p:cNvCxnSpPr>
            <a:cxnSpLocks/>
          </p:cNvCxnSpPr>
          <p:nvPr/>
        </p:nvCxnSpPr>
        <p:spPr>
          <a:xfrm flipV="1">
            <a:off x="4624997" y="4343624"/>
            <a:ext cx="1161844" cy="273966"/>
          </a:xfrm>
          <a:prstGeom prst="bentConnector3">
            <a:avLst/>
          </a:prstGeom>
          <a:ln w="38100">
            <a:solidFill>
              <a:srgbClr val="FFDA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51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F6F">
            <a:alpha val="6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9D51B3C-88A4-4156-834D-1A9F5E253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1142"/>
            <a:ext cx="12192000" cy="292434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9BF73133-E201-5048-ADE6-8D956BD1EC44}"/>
              </a:ext>
            </a:extLst>
          </p:cNvPr>
          <p:cNvGrpSpPr/>
          <p:nvPr/>
        </p:nvGrpSpPr>
        <p:grpSpPr>
          <a:xfrm>
            <a:off x="0" y="227963"/>
            <a:ext cx="2751733" cy="584775"/>
            <a:chOff x="3051209" y="402479"/>
            <a:chExt cx="2751733" cy="584775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A7EC550-2812-1F4C-8D9D-07550BDCF2F4}"/>
                </a:ext>
              </a:extLst>
            </p:cNvPr>
            <p:cNvGrpSpPr/>
            <p:nvPr/>
          </p:nvGrpSpPr>
          <p:grpSpPr>
            <a:xfrm>
              <a:off x="3051209" y="437323"/>
              <a:ext cx="2189000" cy="515088"/>
              <a:chOff x="-155817" y="357810"/>
              <a:chExt cx="2189000" cy="515088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455FDA9-3839-464E-97D4-4DA57D5667C0}"/>
                  </a:ext>
                </a:extLst>
              </p:cNvPr>
              <p:cNvSpPr/>
              <p:nvPr/>
            </p:nvSpPr>
            <p:spPr>
              <a:xfrm>
                <a:off x="-155817" y="357810"/>
                <a:ext cx="1909564" cy="515088"/>
              </a:xfrm>
              <a:prstGeom prst="rect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7" name="직각 삼각형[R] 16">
                <a:extLst>
                  <a:ext uri="{FF2B5EF4-FFF2-40B4-BE49-F238E27FC236}">
                    <a16:creationId xmlns:a16="http://schemas.microsoft.com/office/drawing/2014/main" id="{C2B28500-3572-D341-96DD-28C0AC71F78D}"/>
                  </a:ext>
                </a:extLst>
              </p:cNvPr>
              <p:cNvSpPr/>
              <p:nvPr/>
            </p:nvSpPr>
            <p:spPr>
              <a:xfrm>
                <a:off x="1748577" y="594178"/>
                <a:ext cx="277713" cy="278719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8" name="직각 삼각형[R] 17">
                <a:extLst>
                  <a:ext uri="{FF2B5EF4-FFF2-40B4-BE49-F238E27FC236}">
                    <a16:creationId xmlns:a16="http://schemas.microsoft.com/office/drawing/2014/main" id="{F852EAC2-A005-4C4E-A1C3-C2FE1FA2865F}"/>
                  </a:ext>
                </a:extLst>
              </p:cNvPr>
              <p:cNvSpPr/>
              <p:nvPr/>
            </p:nvSpPr>
            <p:spPr>
              <a:xfrm rot="5400000">
                <a:off x="1752678" y="356504"/>
                <a:ext cx="278719" cy="282291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6AA84E-11E3-C546-B8D7-0F8743ECBA60}"/>
                </a:ext>
              </a:extLst>
            </p:cNvPr>
            <p:cNvSpPr txBox="1"/>
            <p:nvPr/>
          </p:nvSpPr>
          <p:spPr>
            <a:xfrm>
              <a:off x="3051209" y="402479"/>
              <a:ext cx="27517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dirty="0">
                  <a:solidFill>
                    <a:prstClr val="white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서버 </a:t>
              </a:r>
              <a:r>
                <a:rPr kumimoji="1" lang="ko-KR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사진관3" panose="02020600000000000000" pitchFamily="18" charset="-127"/>
                  <a:ea typeface="a옛날사진관3" panose="02020600000000000000" pitchFamily="18" charset="-127"/>
                  <a:cs typeface="+mn-cs"/>
                </a:rPr>
                <a:t>구현 </a:t>
              </a:r>
            </a:p>
          </p:txBody>
        </p:sp>
      </p:grp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801E7C37-43D9-1F42-9A54-E05E3312CE1C}"/>
              </a:ext>
            </a:extLst>
          </p:cNvPr>
          <p:cNvCxnSpPr>
            <a:cxnSpLocks/>
          </p:cNvCxnSpPr>
          <p:nvPr/>
        </p:nvCxnSpPr>
        <p:spPr>
          <a:xfrm>
            <a:off x="3822328" y="3745633"/>
            <a:ext cx="4062715" cy="0"/>
          </a:xfrm>
          <a:prstGeom prst="line">
            <a:avLst/>
          </a:prstGeom>
          <a:ln w="38100">
            <a:solidFill>
              <a:srgbClr val="FFDA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[E] 21">
            <a:extLst>
              <a:ext uri="{FF2B5EF4-FFF2-40B4-BE49-F238E27FC236}">
                <a16:creationId xmlns:a16="http://schemas.microsoft.com/office/drawing/2014/main" id="{3519E7A9-7719-7C42-9ABA-A89FC1BBB71D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34261" y="3797308"/>
            <a:ext cx="517250" cy="384313"/>
          </a:xfrm>
          <a:prstGeom prst="bentConnector3">
            <a:avLst/>
          </a:prstGeom>
          <a:ln w="38100">
            <a:solidFill>
              <a:srgbClr val="FFDA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8D2719-1FD8-504E-A395-27FE7F6B92CD}"/>
              </a:ext>
            </a:extLst>
          </p:cNvPr>
          <p:cNvSpPr txBox="1"/>
          <p:nvPr/>
        </p:nvSpPr>
        <p:spPr>
          <a:xfrm>
            <a:off x="6658793" y="4248090"/>
            <a:ext cx="3571885" cy="400110"/>
          </a:xfrm>
          <a:prstGeom prst="rect">
            <a:avLst/>
          </a:prstGeom>
          <a:solidFill>
            <a:srgbClr val="396952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rgbClr val="FFDA66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클라이언트가 보낸 </a:t>
            </a:r>
            <a:r>
              <a:rPr kumimoji="1" lang="ko-KR" altLang="en-US" sz="2000" dirty="0" err="1">
                <a:solidFill>
                  <a:srgbClr val="FFDA66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메세지</a:t>
            </a:r>
            <a:r>
              <a:rPr kumimoji="1" lang="ko-KR" altLang="en-US" sz="2000" dirty="0">
                <a:solidFill>
                  <a:srgbClr val="FFDA66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확인 </a:t>
            </a:r>
          </a:p>
        </p:txBody>
      </p:sp>
    </p:spTree>
    <p:extLst>
      <p:ext uri="{BB962C8B-B14F-4D97-AF65-F5344CB8AC3E}">
        <p14:creationId xmlns:p14="http://schemas.microsoft.com/office/powerpoint/2010/main" val="306615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F6F">
            <a:alpha val="6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22213B0-9089-9C4B-93EF-893E7AB83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008" y="1200150"/>
            <a:ext cx="7251700" cy="44577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9BF73133-E201-5048-ADE6-8D956BD1EC44}"/>
              </a:ext>
            </a:extLst>
          </p:cNvPr>
          <p:cNvGrpSpPr/>
          <p:nvPr/>
        </p:nvGrpSpPr>
        <p:grpSpPr>
          <a:xfrm>
            <a:off x="0" y="227963"/>
            <a:ext cx="2751733" cy="584775"/>
            <a:chOff x="3051209" y="402479"/>
            <a:chExt cx="2751733" cy="584775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A7EC550-2812-1F4C-8D9D-07550BDCF2F4}"/>
                </a:ext>
              </a:extLst>
            </p:cNvPr>
            <p:cNvGrpSpPr/>
            <p:nvPr/>
          </p:nvGrpSpPr>
          <p:grpSpPr>
            <a:xfrm>
              <a:off x="3051209" y="437323"/>
              <a:ext cx="2189000" cy="515088"/>
              <a:chOff x="-155817" y="357810"/>
              <a:chExt cx="2189000" cy="515088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455FDA9-3839-464E-97D4-4DA57D5667C0}"/>
                  </a:ext>
                </a:extLst>
              </p:cNvPr>
              <p:cNvSpPr/>
              <p:nvPr/>
            </p:nvSpPr>
            <p:spPr>
              <a:xfrm>
                <a:off x="-155817" y="357810"/>
                <a:ext cx="1909564" cy="515088"/>
              </a:xfrm>
              <a:prstGeom prst="rect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7" name="직각 삼각형[R] 16">
                <a:extLst>
                  <a:ext uri="{FF2B5EF4-FFF2-40B4-BE49-F238E27FC236}">
                    <a16:creationId xmlns:a16="http://schemas.microsoft.com/office/drawing/2014/main" id="{C2B28500-3572-D341-96DD-28C0AC71F78D}"/>
                  </a:ext>
                </a:extLst>
              </p:cNvPr>
              <p:cNvSpPr/>
              <p:nvPr/>
            </p:nvSpPr>
            <p:spPr>
              <a:xfrm>
                <a:off x="1748577" y="594178"/>
                <a:ext cx="277713" cy="278719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8" name="직각 삼각형[R] 17">
                <a:extLst>
                  <a:ext uri="{FF2B5EF4-FFF2-40B4-BE49-F238E27FC236}">
                    <a16:creationId xmlns:a16="http://schemas.microsoft.com/office/drawing/2014/main" id="{F852EAC2-A005-4C4E-A1C3-C2FE1FA2865F}"/>
                  </a:ext>
                </a:extLst>
              </p:cNvPr>
              <p:cNvSpPr/>
              <p:nvPr/>
            </p:nvSpPr>
            <p:spPr>
              <a:xfrm rot="5400000">
                <a:off x="1752678" y="356504"/>
                <a:ext cx="278719" cy="282291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6AA84E-11E3-C546-B8D7-0F8743ECBA60}"/>
                </a:ext>
              </a:extLst>
            </p:cNvPr>
            <p:cNvSpPr txBox="1"/>
            <p:nvPr/>
          </p:nvSpPr>
          <p:spPr>
            <a:xfrm>
              <a:off x="3051209" y="402479"/>
              <a:ext cx="27517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dirty="0">
                  <a:solidFill>
                    <a:prstClr val="white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서버 </a:t>
              </a:r>
              <a:r>
                <a:rPr kumimoji="1" lang="ko-KR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사진관3" panose="02020600000000000000" pitchFamily="18" charset="-127"/>
                  <a:ea typeface="a옛날사진관3" panose="02020600000000000000" pitchFamily="18" charset="-127"/>
                  <a:cs typeface="+mn-cs"/>
                </a:rPr>
                <a:t>구현 </a:t>
              </a:r>
            </a:p>
          </p:txBody>
        </p:sp>
      </p:grp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801E7C37-43D9-1F42-9A54-E05E3312CE1C}"/>
              </a:ext>
            </a:extLst>
          </p:cNvPr>
          <p:cNvCxnSpPr>
            <a:cxnSpLocks/>
          </p:cNvCxnSpPr>
          <p:nvPr/>
        </p:nvCxnSpPr>
        <p:spPr>
          <a:xfrm>
            <a:off x="2884074" y="2990260"/>
            <a:ext cx="6577978" cy="0"/>
          </a:xfrm>
          <a:prstGeom prst="line">
            <a:avLst/>
          </a:prstGeom>
          <a:ln w="38100">
            <a:solidFill>
              <a:srgbClr val="FFDA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[E] 21">
            <a:extLst>
              <a:ext uri="{FF2B5EF4-FFF2-40B4-BE49-F238E27FC236}">
                <a16:creationId xmlns:a16="http://schemas.microsoft.com/office/drawing/2014/main" id="{3519E7A9-7719-7C42-9ABA-A89FC1BBB71D}"/>
              </a:ext>
            </a:extLst>
          </p:cNvPr>
          <p:cNvCxnSpPr>
            <a:cxnSpLocks/>
          </p:cNvCxnSpPr>
          <p:nvPr/>
        </p:nvCxnSpPr>
        <p:spPr>
          <a:xfrm rot="16200000" flipH="1">
            <a:off x="7378603" y="3056729"/>
            <a:ext cx="517250" cy="384313"/>
          </a:xfrm>
          <a:prstGeom prst="bentConnector3">
            <a:avLst/>
          </a:prstGeom>
          <a:ln w="38100">
            <a:solidFill>
              <a:srgbClr val="FFDA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8D2719-1FD8-504E-A395-27FE7F6B92CD}"/>
              </a:ext>
            </a:extLst>
          </p:cNvPr>
          <p:cNvSpPr txBox="1"/>
          <p:nvPr/>
        </p:nvSpPr>
        <p:spPr>
          <a:xfrm>
            <a:off x="6738306" y="3588132"/>
            <a:ext cx="3571885" cy="400110"/>
          </a:xfrm>
          <a:prstGeom prst="rect">
            <a:avLst/>
          </a:prstGeom>
          <a:solidFill>
            <a:srgbClr val="396952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rgbClr val="FFDA66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클라이언트가 보낸 </a:t>
            </a:r>
            <a:r>
              <a:rPr kumimoji="1" lang="ko-KR" altLang="en-US" sz="2000" dirty="0" err="1">
                <a:solidFill>
                  <a:srgbClr val="FFDA66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메세지</a:t>
            </a:r>
            <a:r>
              <a:rPr kumimoji="1" lang="ko-KR" altLang="en-US" sz="2000" dirty="0">
                <a:solidFill>
                  <a:srgbClr val="FFDA66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확인 </a:t>
            </a:r>
          </a:p>
        </p:txBody>
      </p:sp>
    </p:spTree>
    <p:extLst>
      <p:ext uri="{BB962C8B-B14F-4D97-AF65-F5344CB8AC3E}">
        <p14:creationId xmlns:p14="http://schemas.microsoft.com/office/powerpoint/2010/main" val="18861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F6F">
            <a:alpha val="6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64DBF2C-926B-435D-9C50-B3DF37FC9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30" y="1966824"/>
            <a:ext cx="10426390" cy="3448551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9BF73133-E201-5048-ADE6-8D956BD1EC44}"/>
              </a:ext>
            </a:extLst>
          </p:cNvPr>
          <p:cNvGrpSpPr/>
          <p:nvPr/>
        </p:nvGrpSpPr>
        <p:grpSpPr>
          <a:xfrm>
            <a:off x="0" y="227963"/>
            <a:ext cx="2751733" cy="584775"/>
            <a:chOff x="3051209" y="402479"/>
            <a:chExt cx="2751733" cy="584775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A7EC550-2812-1F4C-8D9D-07550BDCF2F4}"/>
                </a:ext>
              </a:extLst>
            </p:cNvPr>
            <p:cNvGrpSpPr/>
            <p:nvPr/>
          </p:nvGrpSpPr>
          <p:grpSpPr>
            <a:xfrm>
              <a:off x="3051209" y="437323"/>
              <a:ext cx="2189000" cy="515088"/>
              <a:chOff x="-155817" y="357810"/>
              <a:chExt cx="2189000" cy="515088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455FDA9-3839-464E-97D4-4DA57D5667C0}"/>
                  </a:ext>
                </a:extLst>
              </p:cNvPr>
              <p:cNvSpPr/>
              <p:nvPr/>
            </p:nvSpPr>
            <p:spPr>
              <a:xfrm>
                <a:off x="-155817" y="357810"/>
                <a:ext cx="1909564" cy="515088"/>
              </a:xfrm>
              <a:prstGeom prst="rect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7" name="직각 삼각형[R] 16">
                <a:extLst>
                  <a:ext uri="{FF2B5EF4-FFF2-40B4-BE49-F238E27FC236}">
                    <a16:creationId xmlns:a16="http://schemas.microsoft.com/office/drawing/2014/main" id="{C2B28500-3572-D341-96DD-28C0AC71F78D}"/>
                  </a:ext>
                </a:extLst>
              </p:cNvPr>
              <p:cNvSpPr/>
              <p:nvPr/>
            </p:nvSpPr>
            <p:spPr>
              <a:xfrm>
                <a:off x="1748577" y="594178"/>
                <a:ext cx="277713" cy="278719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8" name="직각 삼각형[R] 17">
                <a:extLst>
                  <a:ext uri="{FF2B5EF4-FFF2-40B4-BE49-F238E27FC236}">
                    <a16:creationId xmlns:a16="http://schemas.microsoft.com/office/drawing/2014/main" id="{F852EAC2-A005-4C4E-A1C3-C2FE1FA2865F}"/>
                  </a:ext>
                </a:extLst>
              </p:cNvPr>
              <p:cNvSpPr/>
              <p:nvPr/>
            </p:nvSpPr>
            <p:spPr>
              <a:xfrm rot="5400000">
                <a:off x="1752678" y="356504"/>
                <a:ext cx="278719" cy="282291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6AA84E-11E3-C546-B8D7-0F8743ECBA60}"/>
                </a:ext>
              </a:extLst>
            </p:cNvPr>
            <p:cNvSpPr txBox="1"/>
            <p:nvPr/>
          </p:nvSpPr>
          <p:spPr>
            <a:xfrm>
              <a:off x="3051209" y="402479"/>
              <a:ext cx="27517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사진관3" panose="02020600000000000000" pitchFamily="18" charset="-127"/>
                  <a:ea typeface="a옛날사진관3" panose="02020600000000000000" pitchFamily="18" charset="-127"/>
                  <a:cs typeface="+mn-cs"/>
                </a:rPr>
                <a:t>서버 구현 </a:t>
              </a:r>
            </a:p>
          </p:txBody>
        </p:sp>
      </p:grp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801E7C37-43D9-1F42-9A54-E05E3312CE1C}"/>
              </a:ext>
            </a:extLst>
          </p:cNvPr>
          <p:cNvCxnSpPr>
            <a:cxnSpLocks/>
          </p:cNvCxnSpPr>
          <p:nvPr/>
        </p:nvCxnSpPr>
        <p:spPr>
          <a:xfrm>
            <a:off x="590472" y="2268986"/>
            <a:ext cx="8886506" cy="0"/>
          </a:xfrm>
          <a:prstGeom prst="line">
            <a:avLst/>
          </a:prstGeom>
          <a:ln w="38100">
            <a:solidFill>
              <a:srgbClr val="FFDA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[E] 21">
            <a:extLst>
              <a:ext uri="{FF2B5EF4-FFF2-40B4-BE49-F238E27FC236}">
                <a16:creationId xmlns:a16="http://schemas.microsoft.com/office/drawing/2014/main" id="{3519E7A9-7719-7C42-9ABA-A89FC1BBB71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267063" y="1964204"/>
            <a:ext cx="397528" cy="212035"/>
          </a:xfrm>
          <a:prstGeom prst="bentConnector3">
            <a:avLst>
              <a:gd name="adj1" fmla="val 35974"/>
            </a:avLst>
          </a:prstGeom>
          <a:ln w="38100">
            <a:solidFill>
              <a:srgbClr val="FFDA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8D2719-1FD8-504E-A395-27FE7F6B92CD}"/>
              </a:ext>
            </a:extLst>
          </p:cNvPr>
          <p:cNvSpPr txBox="1"/>
          <p:nvPr/>
        </p:nvSpPr>
        <p:spPr>
          <a:xfrm>
            <a:off x="8000442" y="1423664"/>
            <a:ext cx="3142805" cy="400110"/>
          </a:xfrm>
          <a:prstGeom prst="rect">
            <a:avLst/>
          </a:prstGeom>
          <a:solidFill>
            <a:srgbClr val="39695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DA66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클라이언트가 </a:t>
            </a:r>
            <a:r>
              <a:rPr kumimoji="1" lang="ko-KR" altLang="en-US" sz="2000" dirty="0">
                <a:solidFill>
                  <a:srgbClr val="FFDA66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파일 전송함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DA66"/>
              </a:solidFill>
              <a:effectLst/>
              <a:uLnTx/>
              <a:uFillTx/>
              <a:latin typeface="a옛날사진관3" panose="02020600000000000000" pitchFamily="18" charset="-127"/>
              <a:ea typeface="a옛날사진관3" panose="02020600000000000000" pitchFamily="18" charset="-127"/>
              <a:cs typeface="+mn-cs"/>
            </a:endParaRP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961B12A7-E9F2-9042-A2CD-D079EB7AFDE6}"/>
              </a:ext>
            </a:extLst>
          </p:cNvPr>
          <p:cNvCxnSpPr>
            <a:cxnSpLocks/>
          </p:cNvCxnSpPr>
          <p:nvPr/>
        </p:nvCxnSpPr>
        <p:spPr>
          <a:xfrm>
            <a:off x="1121147" y="5113303"/>
            <a:ext cx="3572385" cy="0"/>
          </a:xfrm>
          <a:prstGeom prst="line">
            <a:avLst/>
          </a:prstGeom>
          <a:ln w="38100">
            <a:solidFill>
              <a:srgbClr val="FFDA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011CD51-9105-CB41-8004-C88A70E6F799}"/>
              </a:ext>
            </a:extLst>
          </p:cNvPr>
          <p:cNvSpPr txBox="1"/>
          <p:nvPr/>
        </p:nvSpPr>
        <p:spPr>
          <a:xfrm>
            <a:off x="5182939" y="5020083"/>
            <a:ext cx="1826122" cy="400110"/>
          </a:xfrm>
          <a:prstGeom prst="rect">
            <a:avLst/>
          </a:prstGeom>
          <a:solidFill>
            <a:srgbClr val="39695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dirty="0">
                <a:solidFill>
                  <a:srgbClr val="FFDA66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파일 전송 완료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DA66"/>
              </a:solidFill>
              <a:effectLst/>
              <a:uLnTx/>
              <a:uFillTx/>
              <a:latin typeface="a옛날사진관3" panose="02020600000000000000" pitchFamily="18" charset="-127"/>
              <a:ea typeface="a옛날사진관3" panose="02020600000000000000" pitchFamily="18" charset="-127"/>
              <a:cs typeface="+mn-cs"/>
            </a:endParaRPr>
          </a:p>
        </p:txBody>
      </p: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AA952388-B877-6541-8786-308C06F153B3}"/>
              </a:ext>
            </a:extLst>
          </p:cNvPr>
          <p:cNvCxnSpPr>
            <a:cxnSpLocks/>
          </p:cNvCxnSpPr>
          <p:nvPr/>
        </p:nvCxnSpPr>
        <p:spPr>
          <a:xfrm>
            <a:off x="4591691" y="5113303"/>
            <a:ext cx="546021" cy="106835"/>
          </a:xfrm>
          <a:prstGeom prst="bentConnector3">
            <a:avLst/>
          </a:prstGeom>
          <a:ln w="38100">
            <a:solidFill>
              <a:srgbClr val="FFDA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61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F6F">
            <a:alpha val="6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FD25B51-5343-2D49-A832-4C419A4FCA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98" t="12407" r="19171" b="3428"/>
          <a:stretch/>
        </p:blipFill>
        <p:spPr>
          <a:xfrm>
            <a:off x="2103321" y="976792"/>
            <a:ext cx="7368208" cy="5596366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9BF73133-E201-5048-ADE6-8D956BD1EC44}"/>
              </a:ext>
            </a:extLst>
          </p:cNvPr>
          <p:cNvGrpSpPr/>
          <p:nvPr/>
        </p:nvGrpSpPr>
        <p:grpSpPr>
          <a:xfrm>
            <a:off x="0" y="227963"/>
            <a:ext cx="2751733" cy="584775"/>
            <a:chOff x="3051209" y="402479"/>
            <a:chExt cx="2751733" cy="584775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A7EC550-2812-1F4C-8D9D-07550BDCF2F4}"/>
                </a:ext>
              </a:extLst>
            </p:cNvPr>
            <p:cNvGrpSpPr/>
            <p:nvPr/>
          </p:nvGrpSpPr>
          <p:grpSpPr>
            <a:xfrm>
              <a:off x="3051209" y="437323"/>
              <a:ext cx="2189000" cy="515088"/>
              <a:chOff x="-155817" y="357810"/>
              <a:chExt cx="2189000" cy="515088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455FDA9-3839-464E-97D4-4DA57D5667C0}"/>
                  </a:ext>
                </a:extLst>
              </p:cNvPr>
              <p:cNvSpPr/>
              <p:nvPr/>
            </p:nvSpPr>
            <p:spPr>
              <a:xfrm>
                <a:off x="-155817" y="357810"/>
                <a:ext cx="1909564" cy="515088"/>
              </a:xfrm>
              <a:prstGeom prst="rect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7" name="직각 삼각형[R] 16">
                <a:extLst>
                  <a:ext uri="{FF2B5EF4-FFF2-40B4-BE49-F238E27FC236}">
                    <a16:creationId xmlns:a16="http://schemas.microsoft.com/office/drawing/2014/main" id="{C2B28500-3572-D341-96DD-28C0AC71F78D}"/>
                  </a:ext>
                </a:extLst>
              </p:cNvPr>
              <p:cNvSpPr/>
              <p:nvPr/>
            </p:nvSpPr>
            <p:spPr>
              <a:xfrm>
                <a:off x="1748577" y="594178"/>
                <a:ext cx="277713" cy="278719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8" name="직각 삼각형[R] 17">
                <a:extLst>
                  <a:ext uri="{FF2B5EF4-FFF2-40B4-BE49-F238E27FC236}">
                    <a16:creationId xmlns:a16="http://schemas.microsoft.com/office/drawing/2014/main" id="{F852EAC2-A005-4C4E-A1C3-C2FE1FA2865F}"/>
                  </a:ext>
                </a:extLst>
              </p:cNvPr>
              <p:cNvSpPr/>
              <p:nvPr/>
            </p:nvSpPr>
            <p:spPr>
              <a:xfrm rot="5400000">
                <a:off x="1752678" y="356504"/>
                <a:ext cx="278719" cy="282291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6AA84E-11E3-C546-B8D7-0F8743ECBA60}"/>
                </a:ext>
              </a:extLst>
            </p:cNvPr>
            <p:cNvSpPr txBox="1"/>
            <p:nvPr/>
          </p:nvSpPr>
          <p:spPr>
            <a:xfrm>
              <a:off x="3051209" y="402479"/>
              <a:ext cx="27517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사진관3" panose="02020600000000000000" pitchFamily="18" charset="-127"/>
                  <a:ea typeface="a옛날사진관3" panose="02020600000000000000" pitchFamily="18" charset="-127"/>
                  <a:cs typeface="+mn-cs"/>
                </a:rPr>
                <a:t>서버 구현 </a:t>
              </a:r>
            </a:p>
          </p:txBody>
        </p:sp>
      </p:grp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801E7C37-43D9-1F42-9A54-E05E3312CE1C}"/>
              </a:ext>
            </a:extLst>
          </p:cNvPr>
          <p:cNvCxnSpPr>
            <a:cxnSpLocks/>
          </p:cNvCxnSpPr>
          <p:nvPr/>
        </p:nvCxnSpPr>
        <p:spPr>
          <a:xfrm>
            <a:off x="2751733" y="1214469"/>
            <a:ext cx="5212823" cy="0"/>
          </a:xfrm>
          <a:prstGeom prst="line">
            <a:avLst/>
          </a:prstGeom>
          <a:ln w="38100">
            <a:solidFill>
              <a:srgbClr val="FFDA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[E] 21">
            <a:extLst>
              <a:ext uri="{FF2B5EF4-FFF2-40B4-BE49-F238E27FC236}">
                <a16:creationId xmlns:a16="http://schemas.microsoft.com/office/drawing/2014/main" id="{3519E7A9-7719-7C42-9ABA-A89FC1BBB71D}"/>
              </a:ext>
            </a:extLst>
          </p:cNvPr>
          <p:cNvCxnSpPr>
            <a:cxnSpLocks/>
          </p:cNvCxnSpPr>
          <p:nvPr/>
        </p:nvCxnSpPr>
        <p:spPr>
          <a:xfrm>
            <a:off x="7082866" y="1214468"/>
            <a:ext cx="709412" cy="495062"/>
          </a:xfrm>
          <a:prstGeom prst="bentConnector3">
            <a:avLst>
              <a:gd name="adj1" fmla="val 50000"/>
            </a:avLst>
          </a:prstGeom>
          <a:ln w="38100">
            <a:solidFill>
              <a:srgbClr val="FFDA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8D2719-1FD8-504E-A395-27FE7F6B92CD}"/>
              </a:ext>
            </a:extLst>
          </p:cNvPr>
          <p:cNvSpPr txBox="1"/>
          <p:nvPr/>
        </p:nvSpPr>
        <p:spPr>
          <a:xfrm>
            <a:off x="7931252" y="1509475"/>
            <a:ext cx="3005815" cy="400110"/>
          </a:xfrm>
          <a:prstGeom prst="rect">
            <a:avLst/>
          </a:prstGeom>
          <a:solidFill>
            <a:srgbClr val="39695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dirty="0">
                <a:solidFill>
                  <a:srgbClr val="FFDA66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클라이언트가 필기 전송함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DA66"/>
              </a:solidFill>
              <a:effectLst/>
              <a:uLnTx/>
              <a:uFillTx/>
              <a:latin typeface="a옛날사진관3" panose="02020600000000000000" pitchFamily="18" charset="-127"/>
              <a:ea typeface="a옛날사진관3" panose="02020600000000000000" pitchFamily="18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11CD51-9105-CB41-8004-C88A70E6F799}"/>
              </a:ext>
            </a:extLst>
          </p:cNvPr>
          <p:cNvSpPr txBox="1"/>
          <p:nvPr/>
        </p:nvSpPr>
        <p:spPr>
          <a:xfrm>
            <a:off x="6257704" y="3574920"/>
            <a:ext cx="2554992" cy="400110"/>
          </a:xfrm>
          <a:prstGeom prst="rect">
            <a:avLst/>
          </a:prstGeom>
          <a:solidFill>
            <a:srgbClr val="39695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DA66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필기 </a:t>
            </a:r>
            <a:r>
              <a:rPr kumimoji="1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DA66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딥러닝으로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DA66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 분석</a:t>
            </a:r>
          </a:p>
        </p:txBody>
      </p: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AA952388-B877-6541-8786-308C06F153B3}"/>
              </a:ext>
            </a:extLst>
          </p:cNvPr>
          <p:cNvCxnSpPr>
            <a:cxnSpLocks/>
          </p:cNvCxnSpPr>
          <p:nvPr/>
        </p:nvCxnSpPr>
        <p:spPr>
          <a:xfrm>
            <a:off x="4514127" y="2812648"/>
            <a:ext cx="1581873" cy="962327"/>
          </a:xfrm>
          <a:prstGeom prst="bentConnector3">
            <a:avLst/>
          </a:prstGeom>
          <a:ln w="38100">
            <a:solidFill>
              <a:srgbClr val="FFDA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038BA88B-6DDC-4442-952F-8D5F60BA963F}"/>
              </a:ext>
            </a:extLst>
          </p:cNvPr>
          <p:cNvCxnSpPr>
            <a:cxnSpLocks/>
          </p:cNvCxnSpPr>
          <p:nvPr/>
        </p:nvCxnSpPr>
        <p:spPr>
          <a:xfrm>
            <a:off x="4193293" y="5649537"/>
            <a:ext cx="756394" cy="463341"/>
          </a:xfrm>
          <a:prstGeom prst="bentConnector3">
            <a:avLst/>
          </a:prstGeom>
          <a:ln w="38100">
            <a:solidFill>
              <a:srgbClr val="FFDA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BB429BA-ACE0-F94A-BB03-8AC1B7159347}"/>
              </a:ext>
            </a:extLst>
          </p:cNvPr>
          <p:cNvSpPr txBox="1"/>
          <p:nvPr/>
        </p:nvSpPr>
        <p:spPr>
          <a:xfrm>
            <a:off x="4980208" y="5925265"/>
            <a:ext cx="3434922" cy="400110"/>
          </a:xfrm>
          <a:prstGeom prst="rect">
            <a:avLst/>
          </a:prstGeom>
          <a:solidFill>
            <a:srgbClr val="39695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dirty="0">
                <a:solidFill>
                  <a:srgbClr val="FFDA66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필기 인식해 후보군 </a:t>
            </a:r>
            <a:r>
              <a:rPr kumimoji="1" lang="en-US" altLang="ko-KR" sz="2000" dirty="0">
                <a:solidFill>
                  <a:srgbClr val="FFDA66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</a:t>
            </a:r>
            <a:r>
              <a:rPr kumimoji="1" lang="ko-KR" altLang="en-US" sz="2000" dirty="0">
                <a:solidFill>
                  <a:srgbClr val="FFDA66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 생성 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DA66"/>
              </a:solidFill>
              <a:effectLst/>
              <a:uLnTx/>
              <a:uFillTx/>
              <a:latin typeface="a옛날사진관3" panose="02020600000000000000" pitchFamily="18" charset="-127"/>
              <a:ea typeface="a옛날사진관3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96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F6F">
            <a:alpha val="6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BF73133-E201-5048-ADE6-8D956BD1EC44}"/>
              </a:ext>
            </a:extLst>
          </p:cNvPr>
          <p:cNvGrpSpPr/>
          <p:nvPr/>
        </p:nvGrpSpPr>
        <p:grpSpPr>
          <a:xfrm>
            <a:off x="-37074" y="234628"/>
            <a:ext cx="2758626" cy="584775"/>
            <a:chOff x="2481583" y="424134"/>
            <a:chExt cx="2758626" cy="584775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A7EC550-2812-1F4C-8D9D-07550BDCF2F4}"/>
                </a:ext>
              </a:extLst>
            </p:cNvPr>
            <p:cNvGrpSpPr/>
            <p:nvPr/>
          </p:nvGrpSpPr>
          <p:grpSpPr>
            <a:xfrm>
              <a:off x="2518657" y="437323"/>
              <a:ext cx="2721552" cy="515088"/>
              <a:chOff x="-688369" y="357810"/>
              <a:chExt cx="2721552" cy="515088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455FDA9-3839-464E-97D4-4DA57D5667C0}"/>
                  </a:ext>
                </a:extLst>
              </p:cNvPr>
              <p:cNvSpPr/>
              <p:nvPr/>
            </p:nvSpPr>
            <p:spPr>
              <a:xfrm>
                <a:off x="-688369" y="357810"/>
                <a:ext cx="2442116" cy="515088"/>
              </a:xfrm>
              <a:prstGeom prst="rect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7" name="직각 삼각형[R] 16">
                <a:extLst>
                  <a:ext uri="{FF2B5EF4-FFF2-40B4-BE49-F238E27FC236}">
                    <a16:creationId xmlns:a16="http://schemas.microsoft.com/office/drawing/2014/main" id="{C2B28500-3572-D341-96DD-28C0AC71F78D}"/>
                  </a:ext>
                </a:extLst>
              </p:cNvPr>
              <p:cNvSpPr/>
              <p:nvPr/>
            </p:nvSpPr>
            <p:spPr>
              <a:xfrm>
                <a:off x="1748577" y="594178"/>
                <a:ext cx="277713" cy="278719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8" name="직각 삼각형[R] 17">
                <a:extLst>
                  <a:ext uri="{FF2B5EF4-FFF2-40B4-BE49-F238E27FC236}">
                    <a16:creationId xmlns:a16="http://schemas.microsoft.com/office/drawing/2014/main" id="{F852EAC2-A005-4C4E-A1C3-C2FE1FA2865F}"/>
                  </a:ext>
                </a:extLst>
              </p:cNvPr>
              <p:cNvSpPr/>
              <p:nvPr/>
            </p:nvSpPr>
            <p:spPr>
              <a:xfrm rot="5400000">
                <a:off x="1752678" y="356504"/>
                <a:ext cx="278719" cy="282291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6AA84E-11E3-C546-B8D7-0F8743ECBA60}"/>
                </a:ext>
              </a:extLst>
            </p:cNvPr>
            <p:cNvSpPr txBox="1"/>
            <p:nvPr/>
          </p:nvSpPr>
          <p:spPr>
            <a:xfrm>
              <a:off x="2481583" y="424134"/>
              <a:ext cx="27517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사진관3" panose="02020600000000000000" pitchFamily="18" charset="-127"/>
                  <a:ea typeface="a옛날사진관3" panose="02020600000000000000" pitchFamily="18" charset="-127"/>
                  <a:cs typeface="+mn-cs"/>
                </a:rPr>
                <a:t>딥러닝</a:t>
              </a:r>
              <a:r>
                <a:rPr kumimoji="1" lang="ko-KR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사진관3" panose="02020600000000000000" pitchFamily="18" charset="-127"/>
                  <a:ea typeface="a옛날사진관3" panose="02020600000000000000" pitchFamily="18" charset="-127"/>
                  <a:cs typeface="+mn-cs"/>
                </a:rPr>
                <a:t> 구현 </a:t>
              </a:r>
            </a:p>
          </p:txBody>
        </p:sp>
      </p:grpSp>
      <p:pic>
        <p:nvPicPr>
          <p:cNvPr id="9" name="Picture 2" descr="convolutional neural networkì ëí ì´ë¯¸ì§ ê²ìê²°ê³¼">
            <a:extLst>
              <a:ext uri="{FF2B5EF4-FFF2-40B4-BE49-F238E27FC236}">
                <a16:creationId xmlns:a16="http://schemas.microsoft.com/office/drawing/2014/main" id="{D5E2299C-526B-9449-BBD1-EF56E18C5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945" y="1162065"/>
            <a:ext cx="8474110" cy="45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59ECD4-7801-A744-A18A-ABD9769A5CE2}"/>
              </a:ext>
            </a:extLst>
          </p:cNvPr>
          <p:cNvSpPr txBox="1"/>
          <p:nvPr/>
        </p:nvSpPr>
        <p:spPr>
          <a:xfrm>
            <a:off x="3252435" y="5890793"/>
            <a:ext cx="5925661" cy="400110"/>
          </a:xfrm>
          <a:prstGeom prst="rect">
            <a:avLst/>
          </a:prstGeom>
          <a:solidFill>
            <a:srgbClr val="396952"/>
          </a:solidFill>
          <a:ln>
            <a:solidFill>
              <a:srgbClr val="39695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000" dirty="0">
                <a:solidFill>
                  <a:srgbClr val="FFDA66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Convolutional Neural </a:t>
            </a:r>
            <a:r>
              <a:rPr kumimoji="1" lang="en-US" altLang="ko-KR" sz="2000" dirty="0" err="1">
                <a:solidFill>
                  <a:srgbClr val="FFDA66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Netwrok</a:t>
            </a:r>
            <a:r>
              <a:rPr kumimoji="1" lang="ko-KR" altLang="en-US" sz="2000" dirty="0" err="1">
                <a:solidFill>
                  <a:srgbClr val="FFDA66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</a:t>
            </a:r>
            <a:r>
              <a:rPr kumimoji="1" lang="ko-KR" altLang="en-US" sz="2000" dirty="0">
                <a:solidFill>
                  <a:srgbClr val="FFDA66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사용하여 구현</a:t>
            </a:r>
          </a:p>
        </p:txBody>
      </p:sp>
    </p:spTree>
    <p:extLst>
      <p:ext uri="{BB962C8B-B14F-4D97-AF65-F5344CB8AC3E}">
        <p14:creationId xmlns:p14="http://schemas.microsoft.com/office/powerpoint/2010/main" val="104779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F6F">
            <a:alpha val="6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BF73133-E201-5048-ADE6-8D956BD1EC44}"/>
              </a:ext>
            </a:extLst>
          </p:cNvPr>
          <p:cNvGrpSpPr/>
          <p:nvPr/>
        </p:nvGrpSpPr>
        <p:grpSpPr>
          <a:xfrm>
            <a:off x="-37074" y="234628"/>
            <a:ext cx="2758626" cy="584775"/>
            <a:chOff x="2481583" y="424134"/>
            <a:chExt cx="2758626" cy="584775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A7EC550-2812-1F4C-8D9D-07550BDCF2F4}"/>
                </a:ext>
              </a:extLst>
            </p:cNvPr>
            <p:cNvGrpSpPr/>
            <p:nvPr/>
          </p:nvGrpSpPr>
          <p:grpSpPr>
            <a:xfrm>
              <a:off x="2518657" y="437323"/>
              <a:ext cx="2721552" cy="515088"/>
              <a:chOff x="-688369" y="357810"/>
              <a:chExt cx="2721552" cy="515088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455FDA9-3839-464E-97D4-4DA57D5667C0}"/>
                  </a:ext>
                </a:extLst>
              </p:cNvPr>
              <p:cNvSpPr/>
              <p:nvPr/>
            </p:nvSpPr>
            <p:spPr>
              <a:xfrm>
                <a:off x="-688369" y="357810"/>
                <a:ext cx="2442116" cy="515088"/>
              </a:xfrm>
              <a:prstGeom prst="rect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7" name="직각 삼각형[R] 16">
                <a:extLst>
                  <a:ext uri="{FF2B5EF4-FFF2-40B4-BE49-F238E27FC236}">
                    <a16:creationId xmlns:a16="http://schemas.microsoft.com/office/drawing/2014/main" id="{C2B28500-3572-D341-96DD-28C0AC71F78D}"/>
                  </a:ext>
                </a:extLst>
              </p:cNvPr>
              <p:cNvSpPr/>
              <p:nvPr/>
            </p:nvSpPr>
            <p:spPr>
              <a:xfrm>
                <a:off x="1748577" y="594178"/>
                <a:ext cx="277713" cy="278719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8" name="직각 삼각형[R] 17">
                <a:extLst>
                  <a:ext uri="{FF2B5EF4-FFF2-40B4-BE49-F238E27FC236}">
                    <a16:creationId xmlns:a16="http://schemas.microsoft.com/office/drawing/2014/main" id="{F852EAC2-A005-4C4E-A1C3-C2FE1FA2865F}"/>
                  </a:ext>
                </a:extLst>
              </p:cNvPr>
              <p:cNvSpPr/>
              <p:nvPr/>
            </p:nvSpPr>
            <p:spPr>
              <a:xfrm rot="5400000">
                <a:off x="1752678" y="356504"/>
                <a:ext cx="278719" cy="282291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6AA84E-11E3-C546-B8D7-0F8743ECBA60}"/>
                </a:ext>
              </a:extLst>
            </p:cNvPr>
            <p:cNvSpPr txBox="1"/>
            <p:nvPr/>
          </p:nvSpPr>
          <p:spPr>
            <a:xfrm>
              <a:off x="2481583" y="424134"/>
              <a:ext cx="27517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사진관3" panose="02020600000000000000" pitchFamily="18" charset="-127"/>
                  <a:ea typeface="a옛날사진관3" panose="02020600000000000000" pitchFamily="18" charset="-127"/>
                  <a:cs typeface="+mn-cs"/>
                </a:rPr>
                <a:t>딥러닝</a:t>
              </a:r>
              <a:r>
                <a:rPr kumimoji="1" lang="ko-KR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사진관3" panose="02020600000000000000" pitchFamily="18" charset="-127"/>
                  <a:ea typeface="a옛날사진관3" panose="02020600000000000000" pitchFamily="18" charset="-127"/>
                  <a:cs typeface="+mn-cs"/>
                </a:rPr>
                <a:t> 구현 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869588E0-5664-A44C-89EC-3B87C0EBE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680" y="1077420"/>
            <a:ext cx="2045217" cy="509195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FB934F0-F445-4BF5-A130-47DD9F3D21B1}"/>
              </a:ext>
            </a:extLst>
          </p:cNvPr>
          <p:cNvSpPr txBox="1"/>
          <p:nvPr/>
        </p:nvSpPr>
        <p:spPr>
          <a:xfrm>
            <a:off x="5225998" y="1553681"/>
            <a:ext cx="5897768" cy="707886"/>
          </a:xfrm>
          <a:prstGeom prst="rect">
            <a:avLst/>
          </a:prstGeom>
          <a:solidFill>
            <a:srgbClr val="396952"/>
          </a:solidFill>
          <a:ln>
            <a:solidFill>
              <a:srgbClr val="396952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2350 </a:t>
            </a:r>
            <a:r>
              <a:rPr kumimoji="1" lang="ko-KR" altLang="en-US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글자에 대해서 각각 </a:t>
            </a:r>
            <a:r>
              <a:rPr kumimoji="1" lang="en-US" altLang="ko-KR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2187</a:t>
            </a:r>
            <a:r>
              <a:rPr kumimoji="1" lang="ko-KR" altLang="en-US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개의 글자 데이터를</a:t>
            </a:r>
            <a:endParaRPr kumimoji="1" lang="en-US" altLang="ko-KR" sz="20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제공 </a:t>
            </a:r>
            <a:r>
              <a:rPr kumimoji="1" lang="en-US" altLang="ko-KR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(</a:t>
            </a:r>
            <a:r>
              <a:rPr kumimoji="1" lang="ko-KR" altLang="en-US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총 글자수 </a:t>
            </a:r>
            <a:r>
              <a:rPr kumimoji="1" lang="en-US" altLang="ko-KR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514</a:t>
            </a:r>
            <a:r>
              <a:rPr kumimoji="1" lang="ko-KR" altLang="en-US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만개</a:t>
            </a:r>
            <a:r>
              <a:rPr kumimoji="1" lang="en-US" altLang="ko-KR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(2350</a:t>
            </a:r>
            <a:r>
              <a:rPr kumimoji="1" lang="ko-KR" altLang="en-US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*</a:t>
            </a:r>
            <a:r>
              <a:rPr kumimoji="1" lang="en-US" altLang="ko-KR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2187))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8684FE-2C6D-4D7E-BE76-D4CAFBEFB0A5}"/>
              </a:ext>
            </a:extLst>
          </p:cNvPr>
          <p:cNvSpPr txBox="1"/>
          <p:nvPr/>
        </p:nvSpPr>
        <p:spPr>
          <a:xfrm>
            <a:off x="5225998" y="2801626"/>
            <a:ext cx="5867312" cy="1015663"/>
          </a:xfrm>
          <a:prstGeom prst="rect">
            <a:avLst/>
          </a:prstGeom>
          <a:solidFill>
            <a:srgbClr val="396952"/>
          </a:solidFill>
          <a:ln>
            <a:solidFill>
              <a:srgbClr val="396952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 중 일상생활에 많이 쓰이는 </a:t>
            </a:r>
            <a:r>
              <a:rPr kumimoji="1" lang="en-US" altLang="ko-KR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513</a:t>
            </a:r>
            <a:r>
              <a:rPr kumimoji="1" lang="ko-KR" altLang="en-US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개의 한글만 추출</a:t>
            </a:r>
            <a:endParaRPr kumimoji="1" lang="en-US" altLang="ko-KR" sz="20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글자당 </a:t>
            </a:r>
            <a:r>
              <a:rPr kumimoji="1" lang="en-US" altLang="ko-KR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1000</a:t>
            </a:r>
            <a:r>
              <a:rPr kumimoji="1" lang="ko-KR" altLang="en-US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개의 </a:t>
            </a:r>
            <a:r>
              <a:rPr kumimoji="1" lang="en-US" altLang="ko-KR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training data , </a:t>
            </a:r>
          </a:p>
          <a:p>
            <a:r>
              <a:rPr kumimoji="1" lang="en-US" altLang="ko-KR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100</a:t>
            </a:r>
            <a:r>
              <a:rPr kumimoji="1" lang="ko-KR" altLang="en-US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개의 </a:t>
            </a:r>
            <a:r>
              <a:rPr kumimoji="1" lang="en-US" altLang="ko-KR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test data</a:t>
            </a:r>
            <a:r>
              <a:rPr kumimoji="1" lang="ko-KR" altLang="en-US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추출하여 학습시킴</a:t>
            </a:r>
            <a:endParaRPr kumimoji="1" lang="en-US" altLang="ko-KR" sz="20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E31308-1CCE-4409-B707-9E9559677A21}"/>
              </a:ext>
            </a:extLst>
          </p:cNvPr>
          <p:cNvSpPr txBox="1"/>
          <p:nvPr/>
        </p:nvSpPr>
        <p:spPr>
          <a:xfrm>
            <a:off x="5225998" y="4376314"/>
            <a:ext cx="5867312" cy="1015663"/>
          </a:xfrm>
          <a:prstGeom prst="rect">
            <a:avLst/>
          </a:prstGeom>
          <a:solidFill>
            <a:srgbClr val="396952"/>
          </a:solidFill>
          <a:ln>
            <a:solidFill>
              <a:srgbClr val="396952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이미지가 들어오면 </a:t>
            </a:r>
            <a:r>
              <a:rPr kumimoji="1" lang="en-US" altLang="ko-KR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64</a:t>
            </a:r>
            <a:r>
              <a:rPr kumimoji="1" lang="ko-KR" altLang="en-US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*</a:t>
            </a:r>
            <a:r>
              <a:rPr kumimoji="1" lang="en-US" altLang="ko-KR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64</a:t>
            </a:r>
            <a:r>
              <a:rPr kumimoji="1" lang="ko-KR" altLang="en-US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벡터 이미지로 변환</a:t>
            </a:r>
            <a:endParaRPr kumimoji="1" lang="en-US" altLang="ko-KR" sz="20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학습된 그래프에 </a:t>
            </a:r>
            <a:r>
              <a:rPr kumimoji="1" lang="en-US" altLang="ko-KR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input</a:t>
            </a:r>
            <a:r>
              <a:rPr kumimoji="1" lang="ko-KR" altLang="en-US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으로 넣으면 어떤 글자인 지 </a:t>
            </a:r>
            <a:endParaRPr kumimoji="1" lang="en-US" altLang="ko-KR" sz="20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kumimoji="1" lang="ko-KR" altLang="en-US" sz="20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찾아줌</a:t>
            </a:r>
            <a:endParaRPr kumimoji="1" lang="en-US" altLang="ko-KR" sz="20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871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F6F">
            <a:alpha val="6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BF73133-E201-5048-ADE6-8D956BD1EC44}"/>
              </a:ext>
            </a:extLst>
          </p:cNvPr>
          <p:cNvGrpSpPr/>
          <p:nvPr/>
        </p:nvGrpSpPr>
        <p:grpSpPr>
          <a:xfrm>
            <a:off x="-37074" y="234628"/>
            <a:ext cx="2758626" cy="584775"/>
            <a:chOff x="2481583" y="424134"/>
            <a:chExt cx="2758626" cy="584775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A7EC550-2812-1F4C-8D9D-07550BDCF2F4}"/>
                </a:ext>
              </a:extLst>
            </p:cNvPr>
            <p:cNvGrpSpPr/>
            <p:nvPr/>
          </p:nvGrpSpPr>
          <p:grpSpPr>
            <a:xfrm>
              <a:off x="2518657" y="437323"/>
              <a:ext cx="2721552" cy="515088"/>
              <a:chOff x="-688369" y="357810"/>
              <a:chExt cx="2721552" cy="515088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455FDA9-3839-464E-97D4-4DA57D5667C0}"/>
                  </a:ext>
                </a:extLst>
              </p:cNvPr>
              <p:cNvSpPr/>
              <p:nvPr/>
            </p:nvSpPr>
            <p:spPr>
              <a:xfrm>
                <a:off x="-688369" y="357810"/>
                <a:ext cx="2442116" cy="515088"/>
              </a:xfrm>
              <a:prstGeom prst="rect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7" name="직각 삼각형[R] 16">
                <a:extLst>
                  <a:ext uri="{FF2B5EF4-FFF2-40B4-BE49-F238E27FC236}">
                    <a16:creationId xmlns:a16="http://schemas.microsoft.com/office/drawing/2014/main" id="{C2B28500-3572-D341-96DD-28C0AC71F78D}"/>
                  </a:ext>
                </a:extLst>
              </p:cNvPr>
              <p:cNvSpPr/>
              <p:nvPr/>
            </p:nvSpPr>
            <p:spPr>
              <a:xfrm>
                <a:off x="1748577" y="594178"/>
                <a:ext cx="277713" cy="278719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8" name="직각 삼각형[R] 17">
                <a:extLst>
                  <a:ext uri="{FF2B5EF4-FFF2-40B4-BE49-F238E27FC236}">
                    <a16:creationId xmlns:a16="http://schemas.microsoft.com/office/drawing/2014/main" id="{F852EAC2-A005-4C4E-A1C3-C2FE1FA2865F}"/>
                  </a:ext>
                </a:extLst>
              </p:cNvPr>
              <p:cNvSpPr/>
              <p:nvPr/>
            </p:nvSpPr>
            <p:spPr>
              <a:xfrm rot="5400000">
                <a:off x="1752678" y="356504"/>
                <a:ext cx="278719" cy="282291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6AA84E-11E3-C546-B8D7-0F8743ECBA60}"/>
                </a:ext>
              </a:extLst>
            </p:cNvPr>
            <p:cNvSpPr txBox="1"/>
            <p:nvPr/>
          </p:nvSpPr>
          <p:spPr>
            <a:xfrm>
              <a:off x="2481583" y="424134"/>
              <a:ext cx="27517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사진관3" panose="02020600000000000000" pitchFamily="18" charset="-127"/>
                  <a:ea typeface="a옛날사진관3" panose="02020600000000000000" pitchFamily="18" charset="-127"/>
                  <a:cs typeface="+mn-cs"/>
                </a:rPr>
                <a:t>딥러닝</a:t>
              </a:r>
              <a:r>
                <a:rPr kumimoji="1" lang="ko-KR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사진관3" panose="02020600000000000000" pitchFamily="18" charset="-127"/>
                  <a:ea typeface="a옛날사진관3" panose="02020600000000000000" pitchFamily="18" charset="-127"/>
                  <a:cs typeface="+mn-cs"/>
                </a:rPr>
                <a:t> 구현 </a:t>
              </a:r>
            </a:p>
          </p:txBody>
        </p:sp>
      </p:grpSp>
      <p:pic>
        <p:nvPicPr>
          <p:cNvPr id="10" name="Picture 2" descr="convolutional neural networkì ëí ì´ë¯¸ì§ ê²ìê²°ê³¼">
            <a:extLst>
              <a:ext uri="{FF2B5EF4-FFF2-40B4-BE49-F238E27FC236}">
                <a16:creationId xmlns:a16="http://schemas.microsoft.com/office/drawing/2014/main" id="{4D789953-046F-1644-82D8-207B855B6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40" y="1587086"/>
            <a:ext cx="10672119" cy="368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6B9037-5840-D448-A4C9-7376A2E02A07}"/>
              </a:ext>
            </a:extLst>
          </p:cNvPr>
          <p:cNvSpPr txBox="1"/>
          <p:nvPr/>
        </p:nvSpPr>
        <p:spPr>
          <a:xfrm>
            <a:off x="4530506" y="5571875"/>
            <a:ext cx="3130985" cy="523220"/>
          </a:xfrm>
          <a:prstGeom prst="rect">
            <a:avLst/>
          </a:prstGeom>
          <a:solidFill>
            <a:srgbClr val="396952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>
                <a:solidFill>
                  <a:srgbClr val="FFDA66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한글 데이터로 구현</a:t>
            </a:r>
          </a:p>
        </p:txBody>
      </p:sp>
    </p:spTree>
    <p:extLst>
      <p:ext uri="{BB962C8B-B14F-4D97-AF65-F5344CB8AC3E}">
        <p14:creationId xmlns:p14="http://schemas.microsoft.com/office/powerpoint/2010/main" val="334571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F6F">
            <a:alpha val="6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BF73133-E201-5048-ADE6-8D956BD1EC44}"/>
              </a:ext>
            </a:extLst>
          </p:cNvPr>
          <p:cNvGrpSpPr/>
          <p:nvPr/>
        </p:nvGrpSpPr>
        <p:grpSpPr>
          <a:xfrm>
            <a:off x="0" y="286482"/>
            <a:ext cx="2210309" cy="584775"/>
            <a:chOff x="3029900" y="397630"/>
            <a:chExt cx="2210309" cy="584775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A7EC550-2812-1F4C-8D9D-07550BDCF2F4}"/>
                </a:ext>
              </a:extLst>
            </p:cNvPr>
            <p:cNvGrpSpPr/>
            <p:nvPr/>
          </p:nvGrpSpPr>
          <p:grpSpPr>
            <a:xfrm>
              <a:off x="3029900" y="437322"/>
              <a:ext cx="2210309" cy="516367"/>
              <a:chOff x="-177126" y="357809"/>
              <a:chExt cx="2210309" cy="516367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455FDA9-3839-464E-97D4-4DA57D5667C0}"/>
                  </a:ext>
                </a:extLst>
              </p:cNvPr>
              <p:cNvSpPr/>
              <p:nvPr/>
            </p:nvSpPr>
            <p:spPr>
              <a:xfrm>
                <a:off x="-177126" y="357809"/>
                <a:ext cx="1930872" cy="516367"/>
              </a:xfrm>
              <a:prstGeom prst="rect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7" name="직각 삼각형[R] 16">
                <a:extLst>
                  <a:ext uri="{FF2B5EF4-FFF2-40B4-BE49-F238E27FC236}">
                    <a16:creationId xmlns:a16="http://schemas.microsoft.com/office/drawing/2014/main" id="{C2B28500-3572-D341-96DD-28C0AC71F78D}"/>
                  </a:ext>
                </a:extLst>
              </p:cNvPr>
              <p:cNvSpPr/>
              <p:nvPr/>
            </p:nvSpPr>
            <p:spPr>
              <a:xfrm>
                <a:off x="1748577" y="594178"/>
                <a:ext cx="277713" cy="278719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8" name="직각 삼각형[R] 17">
                <a:extLst>
                  <a:ext uri="{FF2B5EF4-FFF2-40B4-BE49-F238E27FC236}">
                    <a16:creationId xmlns:a16="http://schemas.microsoft.com/office/drawing/2014/main" id="{F852EAC2-A005-4C4E-A1C3-C2FE1FA2865F}"/>
                  </a:ext>
                </a:extLst>
              </p:cNvPr>
              <p:cNvSpPr/>
              <p:nvPr/>
            </p:nvSpPr>
            <p:spPr>
              <a:xfrm rot="5400000">
                <a:off x="1752678" y="356504"/>
                <a:ext cx="278719" cy="282291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6AA84E-11E3-C546-B8D7-0F8743ECBA60}"/>
                </a:ext>
              </a:extLst>
            </p:cNvPr>
            <p:cNvSpPr txBox="1"/>
            <p:nvPr/>
          </p:nvSpPr>
          <p:spPr>
            <a:xfrm>
              <a:off x="3036793" y="397630"/>
              <a:ext cx="20576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dirty="0">
                  <a:solidFill>
                    <a:prstClr val="white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시연 영상</a:t>
              </a:r>
              <a:endParaRPr kumimoji="1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4294673" y="2875002"/>
            <a:ext cx="4038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a옛날사진관3" panose="02020600000000000000" pitchFamily="18" charset="-127"/>
                <a:ea typeface="a옛날사진관3" panose="02020600000000000000" pitchFamily="18" charset="-127"/>
                <a:hlinkClick r:id="rId3"/>
              </a:rPr>
              <a:t>https://youtu.be/1g7gWm4mLbE</a:t>
            </a:r>
            <a:endParaRPr lang="ko-KR" altLang="en-US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233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F6F">
            <a:alpha val="6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BF73133-E201-5048-ADE6-8D956BD1EC44}"/>
              </a:ext>
            </a:extLst>
          </p:cNvPr>
          <p:cNvGrpSpPr/>
          <p:nvPr/>
        </p:nvGrpSpPr>
        <p:grpSpPr>
          <a:xfrm>
            <a:off x="0" y="145839"/>
            <a:ext cx="4700101" cy="584775"/>
            <a:chOff x="540108" y="397630"/>
            <a:chExt cx="4700101" cy="584775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A7EC550-2812-1F4C-8D9D-07550BDCF2F4}"/>
                </a:ext>
              </a:extLst>
            </p:cNvPr>
            <p:cNvGrpSpPr/>
            <p:nvPr/>
          </p:nvGrpSpPr>
          <p:grpSpPr>
            <a:xfrm>
              <a:off x="543339" y="437322"/>
              <a:ext cx="4696870" cy="516367"/>
              <a:chOff x="-2663687" y="357809"/>
              <a:chExt cx="4696870" cy="516367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455FDA9-3839-464E-97D4-4DA57D5667C0}"/>
                  </a:ext>
                </a:extLst>
              </p:cNvPr>
              <p:cNvSpPr/>
              <p:nvPr/>
            </p:nvSpPr>
            <p:spPr>
              <a:xfrm>
                <a:off x="-2663687" y="357809"/>
                <a:ext cx="4417433" cy="516367"/>
              </a:xfrm>
              <a:prstGeom prst="rect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7" name="직각 삼각형[R] 16">
                <a:extLst>
                  <a:ext uri="{FF2B5EF4-FFF2-40B4-BE49-F238E27FC236}">
                    <a16:creationId xmlns:a16="http://schemas.microsoft.com/office/drawing/2014/main" id="{C2B28500-3572-D341-96DD-28C0AC71F78D}"/>
                  </a:ext>
                </a:extLst>
              </p:cNvPr>
              <p:cNvSpPr/>
              <p:nvPr/>
            </p:nvSpPr>
            <p:spPr>
              <a:xfrm>
                <a:off x="1748577" y="594178"/>
                <a:ext cx="277713" cy="278719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8" name="직각 삼각형[R] 17">
                <a:extLst>
                  <a:ext uri="{FF2B5EF4-FFF2-40B4-BE49-F238E27FC236}">
                    <a16:creationId xmlns:a16="http://schemas.microsoft.com/office/drawing/2014/main" id="{F852EAC2-A005-4C4E-A1C3-C2FE1FA2865F}"/>
                  </a:ext>
                </a:extLst>
              </p:cNvPr>
              <p:cNvSpPr/>
              <p:nvPr/>
            </p:nvSpPr>
            <p:spPr>
              <a:xfrm rot="5400000">
                <a:off x="1752678" y="356504"/>
                <a:ext cx="278719" cy="282291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6AA84E-11E3-C546-B8D7-0F8743ECBA60}"/>
                </a:ext>
              </a:extLst>
            </p:cNvPr>
            <p:cNvSpPr txBox="1"/>
            <p:nvPr/>
          </p:nvSpPr>
          <p:spPr>
            <a:xfrm>
              <a:off x="540108" y="397630"/>
              <a:ext cx="45543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3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USE-CASE DIAGRAM</a:t>
              </a:r>
              <a:endParaRPr kumimoji="1" lang="ko-KR" altLang="en-US" sz="3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4FC4891-87E2-FD4A-AC0D-83DF130A70A2}"/>
              </a:ext>
            </a:extLst>
          </p:cNvPr>
          <p:cNvGrpSpPr/>
          <p:nvPr/>
        </p:nvGrpSpPr>
        <p:grpSpPr>
          <a:xfrm>
            <a:off x="1535034" y="2541453"/>
            <a:ext cx="580386" cy="854681"/>
            <a:chOff x="456664" y="2374486"/>
            <a:chExt cx="580386" cy="854681"/>
          </a:xfrm>
          <a:noFill/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095E77B-71A0-7F49-B2A8-A9965CD0B62C}"/>
                </a:ext>
              </a:extLst>
            </p:cNvPr>
            <p:cNvSpPr/>
            <p:nvPr/>
          </p:nvSpPr>
          <p:spPr>
            <a:xfrm>
              <a:off x="590064" y="2374486"/>
              <a:ext cx="321304" cy="284493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bg1"/>
                </a:solidFill>
              </a:endParaRPr>
            </a:p>
          </p:txBody>
        </p: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1A90DBAC-B7CA-C147-9BD0-849FDD447F4B}"/>
                </a:ext>
              </a:extLst>
            </p:cNvPr>
            <p:cNvCxnSpPr/>
            <p:nvPr/>
          </p:nvCxnSpPr>
          <p:spPr>
            <a:xfrm>
              <a:off x="456664" y="2782156"/>
              <a:ext cx="580386" cy="0"/>
            </a:xfrm>
            <a:prstGeom prst="lin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ADCC15F3-A770-B54F-9BCA-CDF7FE72662B}"/>
                </a:ext>
              </a:extLst>
            </p:cNvPr>
            <p:cNvCxnSpPr>
              <a:cxnSpLocks/>
            </p:cNvCxnSpPr>
            <p:nvPr/>
          </p:nvCxnSpPr>
          <p:spPr>
            <a:xfrm>
              <a:off x="746474" y="2658979"/>
              <a:ext cx="0" cy="340126"/>
            </a:xfrm>
            <a:prstGeom prst="lin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B9F9F9F7-C333-8342-B808-15FC221340A3}"/>
                </a:ext>
              </a:extLst>
            </p:cNvPr>
            <p:cNvCxnSpPr/>
            <p:nvPr/>
          </p:nvCxnSpPr>
          <p:spPr>
            <a:xfrm flipH="1">
              <a:off x="492760" y="2999105"/>
              <a:ext cx="253714" cy="213770"/>
            </a:xfrm>
            <a:prstGeom prst="lin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D4239AB-DC0E-494E-A2F3-9AFC9193FCA4}"/>
                </a:ext>
              </a:extLst>
            </p:cNvPr>
            <p:cNvCxnSpPr/>
            <p:nvPr/>
          </p:nvCxnSpPr>
          <p:spPr>
            <a:xfrm flipH="1">
              <a:off x="732933" y="3015397"/>
              <a:ext cx="253714" cy="213770"/>
            </a:xfrm>
            <a:prstGeom prst="line">
              <a:avLst/>
            </a:prstGeom>
            <a:grpFill/>
            <a:ln w="28575">
              <a:solidFill>
                <a:schemeClr val="bg1"/>
              </a:solidFill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293D963-F81C-464E-9FB5-CDAAEB032F35}"/>
              </a:ext>
            </a:extLst>
          </p:cNvPr>
          <p:cNvSpPr/>
          <p:nvPr/>
        </p:nvSpPr>
        <p:spPr>
          <a:xfrm>
            <a:off x="2634968" y="936507"/>
            <a:ext cx="7061276" cy="5531281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321B38-E0DF-734B-A0EF-247975FCB651}"/>
              </a:ext>
            </a:extLst>
          </p:cNvPr>
          <p:cNvSpPr txBox="1"/>
          <p:nvPr/>
        </p:nvSpPr>
        <p:spPr>
          <a:xfrm>
            <a:off x="1350249" y="3511537"/>
            <a:ext cx="915635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사용자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27916D6-3706-3E42-BD0C-17B14B9F3FC5}"/>
              </a:ext>
            </a:extLst>
          </p:cNvPr>
          <p:cNvSpPr/>
          <p:nvPr/>
        </p:nvSpPr>
        <p:spPr>
          <a:xfrm>
            <a:off x="3565702" y="1175038"/>
            <a:ext cx="2307962" cy="932081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캔버스를 통한 이미지 생성</a:t>
            </a:r>
            <a:endParaRPr kumimoji="1" lang="ko-KR" altLang="en-US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A786E94-C250-984E-9AF5-60ED510B2371}"/>
              </a:ext>
            </a:extLst>
          </p:cNvPr>
          <p:cNvSpPr/>
          <p:nvPr/>
        </p:nvSpPr>
        <p:spPr>
          <a:xfrm>
            <a:off x="3228641" y="3728138"/>
            <a:ext cx="2423610" cy="767322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예측 결과 선택</a:t>
            </a:r>
            <a:endParaRPr kumimoji="1" lang="ko-KR" altLang="en-US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187B078-3F09-8748-8365-A4B49D94C662}"/>
              </a:ext>
            </a:extLst>
          </p:cNvPr>
          <p:cNvSpPr/>
          <p:nvPr/>
        </p:nvSpPr>
        <p:spPr>
          <a:xfrm>
            <a:off x="5433210" y="1961255"/>
            <a:ext cx="2079621" cy="767322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파일 전송</a:t>
            </a:r>
            <a:endParaRPr kumimoji="1" lang="ko-KR" altLang="en-US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0AA7154-D6CF-1644-ACB4-387FBA203F07}"/>
              </a:ext>
            </a:extLst>
          </p:cNvPr>
          <p:cNvSpPr/>
          <p:nvPr/>
        </p:nvSpPr>
        <p:spPr>
          <a:xfrm>
            <a:off x="4952007" y="2948123"/>
            <a:ext cx="2079621" cy="767322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텍스트 전송</a:t>
            </a:r>
            <a:endParaRPr kumimoji="1" lang="ko-KR" altLang="en-US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32" name="꺾인 연결선[E] 31">
            <a:extLst>
              <a:ext uri="{FF2B5EF4-FFF2-40B4-BE49-F238E27FC236}">
                <a16:creationId xmlns:a16="http://schemas.microsoft.com/office/drawing/2014/main" id="{2C547A45-DF33-F546-83B4-88629CAFB6F7}"/>
              </a:ext>
            </a:extLst>
          </p:cNvPr>
          <p:cNvCxnSpPr>
            <a:cxnSpLocks/>
          </p:cNvCxnSpPr>
          <p:nvPr/>
        </p:nvCxnSpPr>
        <p:spPr>
          <a:xfrm rot="10800000" flipV="1">
            <a:off x="2277175" y="1641079"/>
            <a:ext cx="1284482" cy="1279328"/>
          </a:xfrm>
          <a:prstGeom prst="bentConnector3">
            <a:avLst>
              <a:gd name="adj1" fmla="val 44068"/>
            </a:avLst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[E] 33">
            <a:extLst>
              <a:ext uri="{FF2B5EF4-FFF2-40B4-BE49-F238E27FC236}">
                <a16:creationId xmlns:a16="http://schemas.microsoft.com/office/drawing/2014/main" id="{C03F6676-2944-1D4A-B865-638A1E20DB73}"/>
              </a:ext>
            </a:extLst>
          </p:cNvPr>
          <p:cNvCxnSpPr>
            <a:cxnSpLocks/>
            <a:endCxn id="24" idx="2"/>
          </p:cNvCxnSpPr>
          <p:nvPr/>
        </p:nvCxnSpPr>
        <p:spPr>
          <a:xfrm rot="16200000" flipH="1">
            <a:off x="2491610" y="3374767"/>
            <a:ext cx="1227893" cy="246170"/>
          </a:xfrm>
          <a:prstGeom prst="bentConnector2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C69277E-8971-7947-AFCB-B1F6E2C8A91D}"/>
              </a:ext>
            </a:extLst>
          </p:cNvPr>
          <p:cNvSpPr/>
          <p:nvPr/>
        </p:nvSpPr>
        <p:spPr>
          <a:xfrm>
            <a:off x="10302273" y="1714107"/>
            <a:ext cx="1010404" cy="65119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서버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A385170D-C53E-DA46-9B0A-81DD4AA59056}"/>
              </a:ext>
            </a:extLst>
          </p:cNvPr>
          <p:cNvSpPr/>
          <p:nvPr/>
        </p:nvSpPr>
        <p:spPr>
          <a:xfrm>
            <a:off x="7131345" y="3619579"/>
            <a:ext cx="2079621" cy="767322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예측 결과</a:t>
            </a:r>
            <a:endParaRPr kumimoji="1" lang="en-US" altLang="ko-KR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/>
            <a:r>
              <a:rPr kumimoji="1" lang="ko-KR" altLang="en-US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전송</a:t>
            </a:r>
            <a:endParaRPr kumimoji="1" lang="ko-KR" altLang="en-US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76600F4F-7FF1-904F-A200-84E2EDD683B1}"/>
              </a:ext>
            </a:extLst>
          </p:cNvPr>
          <p:cNvSpPr/>
          <p:nvPr/>
        </p:nvSpPr>
        <p:spPr>
          <a:xfrm>
            <a:off x="7118474" y="5585527"/>
            <a:ext cx="2079621" cy="767322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이미지</a:t>
            </a:r>
            <a:endParaRPr kumimoji="1" lang="en-US" altLang="ko-KR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/>
            <a:r>
              <a:rPr kumimoji="1" lang="ko-KR" altLang="en-US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벡터화</a:t>
            </a:r>
            <a:endParaRPr kumimoji="1" lang="ko-KR" altLang="en-US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E125F5D-F48B-6340-B71E-E39F5E563DD8}"/>
              </a:ext>
            </a:extLst>
          </p:cNvPr>
          <p:cNvSpPr/>
          <p:nvPr/>
        </p:nvSpPr>
        <p:spPr>
          <a:xfrm>
            <a:off x="3861248" y="4922737"/>
            <a:ext cx="2079621" cy="767322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예측 결과</a:t>
            </a:r>
            <a:endParaRPr kumimoji="1" lang="en-US" altLang="ko-KR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/>
            <a:r>
              <a:rPr kumimoji="1" lang="ko-KR" altLang="en-US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생성</a:t>
            </a:r>
            <a:endParaRPr kumimoji="1" lang="ko-KR" altLang="en-US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1EC078A-547F-584F-8CBE-C4F0B826094A}"/>
              </a:ext>
            </a:extLst>
          </p:cNvPr>
          <p:cNvSpPr/>
          <p:nvPr/>
        </p:nvSpPr>
        <p:spPr>
          <a:xfrm>
            <a:off x="5433210" y="4274230"/>
            <a:ext cx="2274807" cy="767322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트레이닝</a:t>
            </a:r>
            <a:endParaRPr kumimoji="1" lang="ko-KR" altLang="en-US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F08F6BC-9030-BD4E-A55B-00991B38890C}"/>
              </a:ext>
            </a:extLst>
          </p:cNvPr>
          <p:cNvSpPr/>
          <p:nvPr/>
        </p:nvSpPr>
        <p:spPr>
          <a:xfrm>
            <a:off x="7116541" y="1163533"/>
            <a:ext cx="2081554" cy="767322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글자 </a:t>
            </a:r>
            <a:r>
              <a:rPr kumimoji="1" lang="ko-KR" altLang="en-US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분석</a:t>
            </a:r>
            <a:endParaRPr kumimoji="1" lang="en-US" altLang="ko-KR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/>
            <a:r>
              <a:rPr kumimoji="1" lang="ko-KR" altLang="en-US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요청</a:t>
            </a:r>
            <a:endParaRPr kumimoji="1" lang="ko-KR" altLang="en-US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B0D5C9BF-6708-2746-9428-9E3F657A5DB2}"/>
              </a:ext>
            </a:extLst>
          </p:cNvPr>
          <p:cNvCxnSpPr>
            <a:stCxn id="25" idx="6"/>
          </p:cNvCxnSpPr>
          <p:nvPr/>
        </p:nvCxnSpPr>
        <p:spPr>
          <a:xfrm flipV="1">
            <a:off x="7512831" y="2341308"/>
            <a:ext cx="1940774" cy="3608"/>
          </a:xfrm>
          <a:prstGeom prst="bentConnector3">
            <a:avLst>
              <a:gd name="adj1" fmla="val 50000"/>
            </a:avLst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[E] 8">
            <a:extLst>
              <a:ext uri="{FF2B5EF4-FFF2-40B4-BE49-F238E27FC236}">
                <a16:creationId xmlns:a16="http://schemas.microsoft.com/office/drawing/2014/main" id="{84412C94-E6B4-9D47-BBEF-802A869B9C2E}"/>
              </a:ext>
            </a:extLst>
          </p:cNvPr>
          <p:cNvCxnSpPr>
            <a:cxnSpLocks/>
            <a:stCxn id="45" idx="1"/>
            <a:endCxn id="57" idx="6"/>
          </p:cNvCxnSpPr>
          <p:nvPr/>
        </p:nvCxnSpPr>
        <p:spPr>
          <a:xfrm rot="10800000" flipV="1">
            <a:off x="9198095" y="5306398"/>
            <a:ext cx="1170552" cy="662790"/>
          </a:xfrm>
          <a:prstGeom prst="bentConnector3">
            <a:avLst>
              <a:gd name="adj1" fmla="val 75109"/>
            </a:avLst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C69277E-8971-7947-AFCB-B1F6E2C8A91D}"/>
              </a:ext>
            </a:extLst>
          </p:cNvPr>
          <p:cNvSpPr/>
          <p:nvPr/>
        </p:nvSpPr>
        <p:spPr>
          <a:xfrm>
            <a:off x="10368647" y="4980799"/>
            <a:ext cx="1010404" cy="65119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딥러닝</a:t>
            </a:r>
            <a:endParaRPr kumimoji="1" lang="en-US" altLang="ko-KR" sz="200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/>
            <a:r>
              <a:rPr kumimoji="1" lang="ko-KR" altLang="en-US" sz="200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모델</a:t>
            </a:r>
            <a:endParaRPr kumimoji="1" lang="ko-KR" altLang="en-US" sz="20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51" name="꺾인 연결선[E] 5">
            <a:extLst>
              <a:ext uri="{FF2B5EF4-FFF2-40B4-BE49-F238E27FC236}">
                <a16:creationId xmlns:a16="http://schemas.microsoft.com/office/drawing/2014/main" id="{B0D5C9BF-6708-2746-9428-9E3F657A5DB2}"/>
              </a:ext>
            </a:extLst>
          </p:cNvPr>
          <p:cNvCxnSpPr>
            <a:stCxn id="52" idx="6"/>
            <a:endCxn id="48" idx="1"/>
          </p:cNvCxnSpPr>
          <p:nvPr/>
        </p:nvCxnSpPr>
        <p:spPr>
          <a:xfrm flipV="1">
            <a:off x="9210966" y="2039706"/>
            <a:ext cx="1091307" cy="1963534"/>
          </a:xfrm>
          <a:prstGeom prst="bentConnector3">
            <a:avLst>
              <a:gd name="adj1" fmla="val 27058"/>
            </a:avLst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[E] 5">
            <a:extLst>
              <a:ext uri="{FF2B5EF4-FFF2-40B4-BE49-F238E27FC236}">
                <a16:creationId xmlns:a16="http://schemas.microsoft.com/office/drawing/2014/main" id="{B0D5C9BF-6708-2746-9428-9E3F657A5DB2}"/>
              </a:ext>
            </a:extLst>
          </p:cNvPr>
          <p:cNvCxnSpPr>
            <a:stCxn id="26" idx="6"/>
            <a:endCxn id="48" idx="1"/>
          </p:cNvCxnSpPr>
          <p:nvPr/>
        </p:nvCxnSpPr>
        <p:spPr>
          <a:xfrm flipV="1">
            <a:off x="7031628" y="2039706"/>
            <a:ext cx="3270645" cy="1292078"/>
          </a:xfrm>
          <a:prstGeom prst="bentConnector3">
            <a:avLst>
              <a:gd name="adj1" fmla="val 75295"/>
            </a:avLst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[E] 5">
            <a:extLst>
              <a:ext uri="{FF2B5EF4-FFF2-40B4-BE49-F238E27FC236}">
                <a16:creationId xmlns:a16="http://schemas.microsoft.com/office/drawing/2014/main" id="{B0D5C9BF-6708-2746-9428-9E3F657A5DB2}"/>
              </a:ext>
            </a:extLst>
          </p:cNvPr>
          <p:cNvCxnSpPr>
            <a:stCxn id="30" idx="6"/>
            <a:endCxn id="48" idx="1"/>
          </p:cNvCxnSpPr>
          <p:nvPr/>
        </p:nvCxnSpPr>
        <p:spPr>
          <a:xfrm>
            <a:off x="9198095" y="1547194"/>
            <a:ext cx="1104178" cy="492512"/>
          </a:xfrm>
          <a:prstGeom prst="bentConnector3">
            <a:avLst>
              <a:gd name="adj1" fmla="val 26339"/>
            </a:avLst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꺾인 연결선[E] 31">
            <a:extLst>
              <a:ext uri="{FF2B5EF4-FFF2-40B4-BE49-F238E27FC236}">
                <a16:creationId xmlns:a16="http://schemas.microsoft.com/office/drawing/2014/main" id="{2C547A45-DF33-F546-83B4-88629CAFB6F7}"/>
              </a:ext>
            </a:extLst>
          </p:cNvPr>
          <p:cNvCxnSpPr>
            <a:cxnSpLocks/>
            <a:stCxn id="25" idx="2"/>
          </p:cNvCxnSpPr>
          <p:nvPr/>
        </p:nvCxnSpPr>
        <p:spPr>
          <a:xfrm rot="10800000">
            <a:off x="2982472" y="2343008"/>
            <a:ext cx="2450739" cy="1909"/>
          </a:xfrm>
          <a:prstGeom prst="bentConnector3">
            <a:avLst>
              <a:gd name="adj1" fmla="val 50000"/>
            </a:avLst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[E] 31">
            <a:extLst>
              <a:ext uri="{FF2B5EF4-FFF2-40B4-BE49-F238E27FC236}">
                <a16:creationId xmlns:a16="http://schemas.microsoft.com/office/drawing/2014/main" id="{2C547A45-DF33-F546-83B4-88629CAFB6F7}"/>
              </a:ext>
            </a:extLst>
          </p:cNvPr>
          <p:cNvCxnSpPr>
            <a:cxnSpLocks/>
            <a:stCxn id="26" idx="2"/>
          </p:cNvCxnSpPr>
          <p:nvPr/>
        </p:nvCxnSpPr>
        <p:spPr>
          <a:xfrm rot="10800000">
            <a:off x="2982473" y="3331082"/>
            <a:ext cx="1969535" cy="703"/>
          </a:xfrm>
          <a:prstGeom prst="bentConnector3">
            <a:avLst>
              <a:gd name="adj1" fmla="val 50000"/>
            </a:avLst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[E] 8">
            <a:extLst>
              <a:ext uri="{FF2B5EF4-FFF2-40B4-BE49-F238E27FC236}">
                <a16:creationId xmlns:a16="http://schemas.microsoft.com/office/drawing/2014/main" id="{84412C94-E6B4-9D47-BBEF-802A869B9C2E}"/>
              </a:ext>
            </a:extLst>
          </p:cNvPr>
          <p:cNvCxnSpPr>
            <a:cxnSpLocks/>
            <a:stCxn id="45" idx="1"/>
            <a:endCxn id="29" idx="6"/>
          </p:cNvCxnSpPr>
          <p:nvPr/>
        </p:nvCxnSpPr>
        <p:spPr>
          <a:xfrm rot="10800000">
            <a:off x="7708017" y="4657892"/>
            <a:ext cx="2660630" cy="648507"/>
          </a:xfrm>
          <a:prstGeom prst="bentConnector3">
            <a:avLst>
              <a:gd name="adj1" fmla="val 33225"/>
            </a:avLst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꺾인 연결선[E] 8">
            <a:extLst>
              <a:ext uri="{FF2B5EF4-FFF2-40B4-BE49-F238E27FC236}">
                <a16:creationId xmlns:a16="http://schemas.microsoft.com/office/drawing/2014/main" id="{84412C94-E6B4-9D47-BBEF-802A869B9C2E}"/>
              </a:ext>
            </a:extLst>
          </p:cNvPr>
          <p:cNvCxnSpPr>
            <a:cxnSpLocks/>
            <a:endCxn id="58" idx="6"/>
          </p:cNvCxnSpPr>
          <p:nvPr/>
        </p:nvCxnSpPr>
        <p:spPr>
          <a:xfrm rot="10800000">
            <a:off x="5940869" y="5306398"/>
            <a:ext cx="3842502" cy="2"/>
          </a:xfrm>
          <a:prstGeom prst="bentConnector3">
            <a:avLst>
              <a:gd name="adj1" fmla="val 50000"/>
            </a:avLst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92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F6F">
            <a:alpha val="6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BF73133-E201-5048-ADE6-8D956BD1EC44}"/>
              </a:ext>
            </a:extLst>
          </p:cNvPr>
          <p:cNvGrpSpPr/>
          <p:nvPr/>
        </p:nvGrpSpPr>
        <p:grpSpPr>
          <a:xfrm>
            <a:off x="4891504" y="2688863"/>
            <a:ext cx="2139666" cy="1037744"/>
            <a:chOff x="3029900" y="437322"/>
            <a:chExt cx="2210309" cy="51636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A7EC550-2812-1F4C-8D9D-07550BDCF2F4}"/>
                </a:ext>
              </a:extLst>
            </p:cNvPr>
            <p:cNvGrpSpPr/>
            <p:nvPr/>
          </p:nvGrpSpPr>
          <p:grpSpPr>
            <a:xfrm>
              <a:off x="3029900" y="437322"/>
              <a:ext cx="2210309" cy="516367"/>
              <a:chOff x="-177126" y="357809"/>
              <a:chExt cx="2210309" cy="516367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455FDA9-3839-464E-97D4-4DA57D5667C0}"/>
                  </a:ext>
                </a:extLst>
              </p:cNvPr>
              <p:cNvSpPr/>
              <p:nvPr/>
            </p:nvSpPr>
            <p:spPr>
              <a:xfrm>
                <a:off x="-177126" y="357809"/>
                <a:ext cx="1930872" cy="516367"/>
              </a:xfrm>
              <a:prstGeom prst="rect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7" name="직각 삼각형[R] 16">
                <a:extLst>
                  <a:ext uri="{FF2B5EF4-FFF2-40B4-BE49-F238E27FC236}">
                    <a16:creationId xmlns:a16="http://schemas.microsoft.com/office/drawing/2014/main" id="{C2B28500-3572-D341-96DD-28C0AC71F78D}"/>
                  </a:ext>
                </a:extLst>
              </p:cNvPr>
              <p:cNvSpPr/>
              <p:nvPr/>
            </p:nvSpPr>
            <p:spPr>
              <a:xfrm>
                <a:off x="1750864" y="595414"/>
                <a:ext cx="277713" cy="278719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8" name="직각 삼각형[R] 17">
                <a:extLst>
                  <a:ext uri="{FF2B5EF4-FFF2-40B4-BE49-F238E27FC236}">
                    <a16:creationId xmlns:a16="http://schemas.microsoft.com/office/drawing/2014/main" id="{F852EAC2-A005-4C4E-A1C3-C2FE1FA2865F}"/>
                  </a:ext>
                </a:extLst>
              </p:cNvPr>
              <p:cNvSpPr/>
              <p:nvPr/>
            </p:nvSpPr>
            <p:spPr>
              <a:xfrm rot="5400000">
                <a:off x="1752678" y="356647"/>
                <a:ext cx="278719" cy="282291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6AA84E-11E3-C546-B8D7-0F8743ECBA60}"/>
                </a:ext>
              </a:extLst>
            </p:cNvPr>
            <p:cNvSpPr txBox="1"/>
            <p:nvPr/>
          </p:nvSpPr>
          <p:spPr>
            <a:xfrm>
              <a:off x="3104620" y="437322"/>
              <a:ext cx="2057666" cy="459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사진관3" panose="02020600000000000000" pitchFamily="18" charset="-127"/>
                  <a:ea typeface="a옛날사진관3" panose="02020600000000000000" pitchFamily="18" charset="-127"/>
                  <a:cs typeface="+mn-cs"/>
                </a:rPr>
                <a:t>Q&amp;A</a:t>
              </a:r>
              <a:endParaRPr kumimoji="1" lang="ko-KR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315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F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BF73133-E201-5048-ADE6-8D956BD1EC44}"/>
              </a:ext>
            </a:extLst>
          </p:cNvPr>
          <p:cNvGrpSpPr/>
          <p:nvPr/>
        </p:nvGrpSpPr>
        <p:grpSpPr>
          <a:xfrm>
            <a:off x="0" y="145839"/>
            <a:ext cx="4700101" cy="584775"/>
            <a:chOff x="540108" y="397630"/>
            <a:chExt cx="4700101" cy="584775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A7EC550-2812-1F4C-8D9D-07550BDCF2F4}"/>
                </a:ext>
              </a:extLst>
            </p:cNvPr>
            <p:cNvGrpSpPr/>
            <p:nvPr/>
          </p:nvGrpSpPr>
          <p:grpSpPr>
            <a:xfrm>
              <a:off x="543339" y="437322"/>
              <a:ext cx="4696870" cy="516367"/>
              <a:chOff x="-2663687" y="357809"/>
              <a:chExt cx="4696870" cy="516367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455FDA9-3839-464E-97D4-4DA57D5667C0}"/>
                  </a:ext>
                </a:extLst>
              </p:cNvPr>
              <p:cNvSpPr/>
              <p:nvPr/>
            </p:nvSpPr>
            <p:spPr>
              <a:xfrm>
                <a:off x="-2663687" y="357809"/>
                <a:ext cx="4417433" cy="516367"/>
              </a:xfrm>
              <a:prstGeom prst="rect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7" name="직각 삼각형[R] 16">
                <a:extLst>
                  <a:ext uri="{FF2B5EF4-FFF2-40B4-BE49-F238E27FC236}">
                    <a16:creationId xmlns:a16="http://schemas.microsoft.com/office/drawing/2014/main" id="{C2B28500-3572-D341-96DD-28C0AC71F78D}"/>
                  </a:ext>
                </a:extLst>
              </p:cNvPr>
              <p:cNvSpPr/>
              <p:nvPr/>
            </p:nvSpPr>
            <p:spPr>
              <a:xfrm>
                <a:off x="1748577" y="594178"/>
                <a:ext cx="277713" cy="278719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8" name="직각 삼각형[R] 17">
                <a:extLst>
                  <a:ext uri="{FF2B5EF4-FFF2-40B4-BE49-F238E27FC236}">
                    <a16:creationId xmlns:a16="http://schemas.microsoft.com/office/drawing/2014/main" id="{F852EAC2-A005-4C4E-A1C3-C2FE1FA2865F}"/>
                  </a:ext>
                </a:extLst>
              </p:cNvPr>
              <p:cNvSpPr/>
              <p:nvPr/>
            </p:nvSpPr>
            <p:spPr>
              <a:xfrm rot="5400000">
                <a:off x="1752678" y="356504"/>
                <a:ext cx="278719" cy="282291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6AA84E-11E3-C546-B8D7-0F8743ECBA60}"/>
                </a:ext>
              </a:extLst>
            </p:cNvPr>
            <p:cNvSpPr txBox="1"/>
            <p:nvPr/>
          </p:nvSpPr>
          <p:spPr>
            <a:xfrm>
              <a:off x="540108" y="397630"/>
              <a:ext cx="45543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3200" smtClean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CLASS </a:t>
              </a:r>
              <a:r>
                <a:rPr kumimoji="1" lang="en-US" altLang="ko-KR" sz="3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DIAGRAM</a:t>
              </a:r>
              <a:endParaRPr kumimoji="1" lang="ko-KR" altLang="en-US" sz="3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18"/>
          <a:stretch/>
        </p:blipFill>
        <p:spPr>
          <a:xfrm>
            <a:off x="478474" y="936507"/>
            <a:ext cx="4950052" cy="5658277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06"/>
          <a:stretch/>
        </p:blipFill>
        <p:spPr>
          <a:xfrm>
            <a:off x="5829837" y="2303361"/>
            <a:ext cx="6115850" cy="197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3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F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BF73133-E201-5048-ADE6-8D956BD1EC44}"/>
              </a:ext>
            </a:extLst>
          </p:cNvPr>
          <p:cNvGrpSpPr/>
          <p:nvPr/>
        </p:nvGrpSpPr>
        <p:grpSpPr>
          <a:xfrm>
            <a:off x="0" y="145839"/>
            <a:ext cx="4700101" cy="584775"/>
            <a:chOff x="540108" y="397630"/>
            <a:chExt cx="4700101" cy="584775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A7EC550-2812-1F4C-8D9D-07550BDCF2F4}"/>
                </a:ext>
              </a:extLst>
            </p:cNvPr>
            <p:cNvGrpSpPr/>
            <p:nvPr/>
          </p:nvGrpSpPr>
          <p:grpSpPr>
            <a:xfrm>
              <a:off x="543339" y="437322"/>
              <a:ext cx="4696870" cy="516367"/>
              <a:chOff x="-2663687" y="357809"/>
              <a:chExt cx="4696870" cy="516367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455FDA9-3839-464E-97D4-4DA57D5667C0}"/>
                  </a:ext>
                </a:extLst>
              </p:cNvPr>
              <p:cNvSpPr/>
              <p:nvPr/>
            </p:nvSpPr>
            <p:spPr>
              <a:xfrm>
                <a:off x="-2663687" y="357809"/>
                <a:ext cx="4417433" cy="516367"/>
              </a:xfrm>
              <a:prstGeom prst="rect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7" name="직각 삼각형[R] 16">
                <a:extLst>
                  <a:ext uri="{FF2B5EF4-FFF2-40B4-BE49-F238E27FC236}">
                    <a16:creationId xmlns:a16="http://schemas.microsoft.com/office/drawing/2014/main" id="{C2B28500-3572-D341-96DD-28C0AC71F78D}"/>
                  </a:ext>
                </a:extLst>
              </p:cNvPr>
              <p:cNvSpPr/>
              <p:nvPr/>
            </p:nvSpPr>
            <p:spPr>
              <a:xfrm>
                <a:off x="1748577" y="594178"/>
                <a:ext cx="277713" cy="278719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8" name="직각 삼각형[R] 17">
                <a:extLst>
                  <a:ext uri="{FF2B5EF4-FFF2-40B4-BE49-F238E27FC236}">
                    <a16:creationId xmlns:a16="http://schemas.microsoft.com/office/drawing/2014/main" id="{F852EAC2-A005-4C4E-A1C3-C2FE1FA2865F}"/>
                  </a:ext>
                </a:extLst>
              </p:cNvPr>
              <p:cNvSpPr/>
              <p:nvPr/>
            </p:nvSpPr>
            <p:spPr>
              <a:xfrm rot="5400000">
                <a:off x="1752678" y="356504"/>
                <a:ext cx="278719" cy="282291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6AA84E-11E3-C546-B8D7-0F8743ECBA60}"/>
                </a:ext>
              </a:extLst>
            </p:cNvPr>
            <p:cNvSpPr txBox="1"/>
            <p:nvPr/>
          </p:nvSpPr>
          <p:spPr>
            <a:xfrm>
              <a:off x="540108" y="397630"/>
              <a:ext cx="45543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3200" smtClean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SEQUENCE </a:t>
              </a:r>
              <a:r>
                <a:rPr kumimoji="1" lang="en-US" altLang="ko-KR" sz="32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DIAGRAM</a:t>
              </a:r>
              <a:endParaRPr kumimoji="1" lang="ko-KR" altLang="en-US" sz="3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4" y="1032321"/>
            <a:ext cx="11829327" cy="494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91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F6F">
            <a:alpha val="6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BF73133-E201-5048-ADE6-8D956BD1EC44}"/>
              </a:ext>
            </a:extLst>
          </p:cNvPr>
          <p:cNvGrpSpPr/>
          <p:nvPr/>
        </p:nvGrpSpPr>
        <p:grpSpPr>
          <a:xfrm>
            <a:off x="-51037" y="181630"/>
            <a:ext cx="7315200" cy="584775"/>
            <a:chOff x="2206550" y="225427"/>
            <a:chExt cx="7315200" cy="584775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A7EC550-2812-1F4C-8D9D-07550BDCF2F4}"/>
                </a:ext>
              </a:extLst>
            </p:cNvPr>
            <p:cNvGrpSpPr/>
            <p:nvPr/>
          </p:nvGrpSpPr>
          <p:grpSpPr>
            <a:xfrm>
              <a:off x="2257587" y="271207"/>
              <a:ext cx="6969481" cy="516367"/>
              <a:chOff x="-949439" y="191694"/>
              <a:chExt cx="6969481" cy="516367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455FDA9-3839-464E-97D4-4DA57D5667C0}"/>
                  </a:ext>
                </a:extLst>
              </p:cNvPr>
              <p:cNvSpPr/>
              <p:nvPr/>
            </p:nvSpPr>
            <p:spPr>
              <a:xfrm>
                <a:off x="-949439" y="191694"/>
                <a:ext cx="6684876" cy="516367"/>
              </a:xfrm>
              <a:prstGeom prst="rect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7" name="직각 삼각형[R] 16">
                <a:extLst>
                  <a:ext uri="{FF2B5EF4-FFF2-40B4-BE49-F238E27FC236}">
                    <a16:creationId xmlns:a16="http://schemas.microsoft.com/office/drawing/2014/main" id="{C2B28500-3572-D341-96DD-28C0AC71F78D}"/>
                  </a:ext>
                </a:extLst>
              </p:cNvPr>
              <p:cNvSpPr/>
              <p:nvPr/>
            </p:nvSpPr>
            <p:spPr>
              <a:xfrm>
                <a:off x="5726979" y="429342"/>
                <a:ext cx="286171" cy="278719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8" name="직각 삼각형[R] 17">
                <a:extLst>
                  <a:ext uri="{FF2B5EF4-FFF2-40B4-BE49-F238E27FC236}">
                    <a16:creationId xmlns:a16="http://schemas.microsoft.com/office/drawing/2014/main" id="{F852EAC2-A005-4C4E-A1C3-C2FE1FA2865F}"/>
                  </a:ext>
                </a:extLst>
              </p:cNvPr>
              <p:cNvSpPr/>
              <p:nvPr/>
            </p:nvSpPr>
            <p:spPr>
              <a:xfrm rot="5400000">
                <a:off x="5735238" y="187371"/>
                <a:ext cx="278719" cy="290889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6AA84E-11E3-C546-B8D7-0F8743ECBA60}"/>
                </a:ext>
              </a:extLst>
            </p:cNvPr>
            <p:cNvSpPr txBox="1"/>
            <p:nvPr/>
          </p:nvSpPr>
          <p:spPr>
            <a:xfrm>
              <a:off x="2206550" y="225427"/>
              <a:ext cx="7315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200" dirty="0">
                  <a:solidFill>
                    <a:prstClr val="white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SYSTEM ARCITECTURE DIAGRAM</a:t>
              </a:r>
              <a:endParaRPr kumimoji="1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59EA56F-CB3F-4546-8537-92E8633DAA32}"/>
              </a:ext>
            </a:extLst>
          </p:cNvPr>
          <p:cNvGrpSpPr/>
          <p:nvPr/>
        </p:nvGrpSpPr>
        <p:grpSpPr>
          <a:xfrm>
            <a:off x="906818" y="1713661"/>
            <a:ext cx="10754143" cy="3685336"/>
            <a:chOff x="884549" y="1588400"/>
            <a:chExt cx="10754143" cy="3685336"/>
          </a:xfrm>
        </p:grpSpPr>
        <p:sp>
          <p:nvSpPr>
            <p:cNvPr id="62" name="자유형 61">
              <a:extLst>
                <a:ext uri="{FF2B5EF4-FFF2-40B4-BE49-F238E27FC236}">
                  <a16:creationId xmlns:a16="http://schemas.microsoft.com/office/drawing/2014/main" id="{BB7834D5-8479-4141-9C20-CDB64B6C7093}"/>
                </a:ext>
              </a:extLst>
            </p:cNvPr>
            <p:cNvSpPr/>
            <p:nvPr/>
          </p:nvSpPr>
          <p:spPr>
            <a:xfrm rot="16200000">
              <a:off x="8849269" y="2484314"/>
              <a:ext cx="3262183" cy="2316662"/>
            </a:xfrm>
            <a:custGeom>
              <a:avLst/>
              <a:gdLst>
                <a:gd name="connsiteX0" fmla="*/ 3262183 w 3262183"/>
                <a:gd name="connsiteY0" fmla="*/ 2238900 h 2238900"/>
                <a:gd name="connsiteX1" fmla="*/ 3242549 w 3262183"/>
                <a:gd name="connsiteY1" fmla="*/ 2238900 h 2238900"/>
                <a:gd name="connsiteX2" fmla="*/ 3222640 w 3262183"/>
                <a:gd name="connsiteY2" fmla="*/ 2174764 h 2238900"/>
                <a:gd name="connsiteX3" fmla="*/ 2758979 w 3262183"/>
                <a:gd name="connsiteY3" fmla="*/ 1867429 h 2238900"/>
                <a:gd name="connsiteX4" fmla="*/ 503205 w 3262183"/>
                <a:gd name="connsiteY4" fmla="*/ 1867428 h 2238900"/>
                <a:gd name="connsiteX5" fmla="*/ 39545 w 3262183"/>
                <a:gd name="connsiteY5" fmla="*/ 2174764 h 2238900"/>
                <a:gd name="connsiteX6" fmla="*/ 19636 w 3262183"/>
                <a:gd name="connsiteY6" fmla="*/ 2238900 h 2238900"/>
                <a:gd name="connsiteX7" fmla="*/ 0 w 3262183"/>
                <a:gd name="connsiteY7" fmla="*/ 2238900 h 2238900"/>
                <a:gd name="connsiteX8" fmla="*/ 559725 w 3262183"/>
                <a:gd name="connsiteY8" fmla="*/ 0 h 2238900"/>
                <a:gd name="connsiteX9" fmla="*/ 2702458 w 3262183"/>
                <a:gd name="connsiteY9" fmla="*/ 0 h 223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62183" h="2238900">
                  <a:moveTo>
                    <a:pt x="3262183" y="2238900"/>
                  </a:moveTo>
                  <a:lnTo>
                    <a:pt x="3242549" y="2238900"/>
                  </a:lnTo>
                  <a:lnTo>
                    <a:pt x="3222640" y="2174764"/>
                  </a:lnTo>
                  <a:cubicBezTo>
                    <a:pt x="3146249" y="1994156"/>
                    <a:pt x="2967413" y="1867429"/>
                    <a:pt x="2758979" y="1867429"/>
                  </a:cubicBezTo>
                  <a:lnTo>
                    <a:pt x="503205" y="1867428"/>
                  </a:lnTo>
                  <a:cubicBezTo>
                    <a:pt x="294771" y="1867428"/>
                    <a:pt x="115935" y="1994156"/>
                    <a:pt x="39545" y="2174764"/>
                  </a:cubicBezTo>
                  <a:lnTo>
                    <a:pt x="19636" y="2238900"/>
                  </a:lnTo>
                  <a:lnTo>
                    <a:pt x="0" y="2238900"/>
                  </a:lnTo>
                  <a:lnTo>
                    <a:pt x="559725" y="0"/>
                  </a:lnTo>
                  <a:lnTo>
                    <a:pt x="2702458" y="0"/>
                  </a:lnTo>
                  <a:close/>
                </a:path>
              </a:pathLst>
            </a:custGeom>
            <a:solidFill>
              <a:srgbClr val="396952"/>
            </a:solidFill>
            <a:ln>
              <a:noFill/>
            </a:ln>
            <a:scene3d>
              <a:camera prst="orthographicFront">
                <a:rot lat="0" lon="10799999" rev="108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1" name="자유형 60">
              <a:extLst>
                <a:ext uri="{FF2B5EF4-FFF2-40B4-BE49-F238E27FC236}">
                  <a16:creationId xmlns:a16="http://schemas.microsoft.com/office/drawing/2014/main" id="{3D13148D-0C74-394C-AC00-DC95A1ACA467}"/>
                </a:ext>
              </a:extLst>
            </p:cNvPr>
            <p:cNvSpPr/>
            <p:nvPr/>
          </p:nvSpPr>
          <p:spPr>
            <a:xfrm rot="16200000">
              <a:off x="332066" y="2558160"/>
              <a:ext cx="3262183" cy="2157218"/>
            </a:xfrm>
            <a:custGeom>
              <a:avLst/>
              <a:gdLst>
                <a:gd name="connsiteX0" fmla="*/ 3262183 w 3262183"/>
                <a:gd name="connsiteY0" fmla="*/ 2238900 h 2238900"/>
                <a:gd name="connsiteX1" fmla="*/ 3242549 w 3262183"/>
                <a:gd name="connsiteY1" fmla="*/ 2238900 h 2238900"/>
                <a:gd name="connsiteX2" fmla="*/ 3222640 w 3262183"/>
                <a:gd name="connsiteY2" fmla="*/ 2174764 h 2238900"/>
                <a:gd name="connsiteX3" fmla="*/ 2758979 w 3262183"/>
                <a:gd name="connsiteY3" fmla="*/ 1867429 h 2238900"/>
                <a:gd name="connsiteX4" fmla="*/ 503205 w 3262183"/>
                <a:gd name="connsiteY4" fmla="*/ 1867428 h 2238900"/>
                <a:gd name="connsiteX5" fmla="*/ 39545 w 3262183"/>
                <a:gd name="connsiteY5" fmla="*/ 2174764 h 2238900"/>
                <a:gd name="connsiteX6" fmla="*/ 19636 w 3262183"/>
                <a:gd name="connsiteY6" fmla="*/ 2238900 h 2238900"/>
                <a:gd name="connsiteX7" fmla="*/ 0 w 3262183"/>
                <a:gd name="connsiteY7" fmla="*/ 2238900 h 2238900"/>
                <a:gd name="connsiteX8" fmla="*/ 559725 w 3262183"/>
                <a:gd name="connsiteY8" fmla="*/ 0 h 2238900"/>
                <a:gd name="connsiteX9" fmla="*/ 2702458 w 3262183"/>
                <a:gd name="connsiteY9" fmla="*/ 0 h 223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62183" h="2238900">
                  <a:moveTo>
                    <a:pt x="3262183" y="2238900"/>
                  </a:moveTo>
                  <a:lnTo>
                    <a:pt x="3242549" y="2238900"/>
                  </a:lnTo>
                  <a:lnTo>
                    <a:pt x="3222640" y="2174764"/>
                  </a:lnTo>
                  <a:cubicBezTo>
                    <a:pt x="3146249" y="1994156"/>
                    <a:pt x="2967413" y="1867429"/>
                    <a:pt x="2758979" y="1867429"/>
                  </a:cubicBezTo>
                  <a:lnTo>
                    <a:pt x="503205" y="1867428"/>
                  </a:lnTo>
                  <a:cubicBezTo>
                    <a:pt x="294771" y="1867428"/>
                    <a:pt x="115935" y="1994156"/>
                    <a:pt x="39545" y="2174764"/>
                  </a:cubicBezTo>
                  <a:lnTo>
                    <a:pt x="19636" y="2238900"/>
                  </a:lnTo>
                  <a:lnTo>
                    <a:pt x="0" y="2238900"/>
                  </a:lnTo>
                  <a:lnTo>
                    <a:pt x="559725" y="0"/>
                  </a:lnTo>
                  <a:lnTo>
                    <a:pt x="2702458" y="0"/>
                  </a:lnTo>
                  <a:close/>
                </a:path>
              </a:pathLst>
            </a:custGeom>
            <a:solidFill>
              <a:srgbClr val="396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6" name="양쪽 모서리가 둥근 사각형 55">
              <a:extLst>
                <a:ext uri="{FF2B5EF4-FFF2-40B4-BE49-F238E27FC236}">
                  <a16:creationId xmlns:a16="http://schemas.microsoft.com/office/drawing/2014/main" id="{3629BB42-CD85-EE4A-8019-F193DD5462BA}"/>
                </a:ext>
              </a:extLst>
            </p:cNvPr>
            <p:cNvSpPr/>
            <p:nvPr/>
          </p:nvSpPr>
          <p:spPr>
            <a:xfrm>
              <a:off x="7724619" y="1598363"/>
              <a:ext cx="939681" cy="400110"/>
            </a:xfrm>
            <a:prstGeom prst="round2SameRect">
              <a:avLst/>
            </a:prstGeom>
            <a:solidFill>
              <a:srgbClr val="396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3" name="양쪽 모서리가 둥근 사각형 52">
              <a:extLst>
                <a:ext uri="{FF2B5EF4-FFF2-40B4-BE49-F238E27FC236}">
                  <a16:creationId xmlns:a16="http://schemas.microsoft.com/office/drawing/2014/main" id="{9064C1A3-F5B7-1748-9C42-F49921D94F3A}"/>
                </a:ext>
              </a:extLst>
            </p:cNvPr>
            <p:cNvSpPr/>
            <p:nvPr/>
          </p:nvSpPr>
          <p:spPr>
            <a:xfrm>
              <a:off x="3718768" y="1593059"/>
              <a:ext cx="939681" cy="400110"/>
            </a:xfrm>
            <a:prstGeom prst="round2SameRect">
              <a:avLst/>
            </a:prstGeom>
            <a:solidFill>
              <a:srgbClr val="396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4708CE0-0DD3-E141-AA94-6459521F0CB9}"/>
                </a:ext>
              </a:extLst>
            </p:cNvPr>
            <p:cNvGrpSpPr/>
            <p:nvPr/>
          </p:nvGrpSpPr>
          <p:grpSpPr>
            <a:xfrm>
              <a:off x="884549" y="2662006"/>
              <a:ext cx="1694500" cy="1980497"/>
              <a:chOff x="1032727" y="2364972"/>
              <a:chExt cx="1694500" cy="1980497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729DC5A8-B76C-8E41-88AB-2E389396E8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2727" y="2364972"/>
                <a:ext cx="1553307" cy="1553307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91D14E1-7C4F-A04D-8BBE-9092B68E1E85}"/>
                  </a:ext>
                </a:extLst>
              </p:cNvPr>
              <p:cNvSpPr txBox="1"/>
              <p:nvPr/>
            </p:nvSpPr>
            <p:spPr>
              <a:xfrm>
                <a:off x="1412443" y="3945359"/>
                <a:ext cx="13147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000" dirty="0">
                    <a:solidFill>
                      <a:schemeClr val="bg1"/>
                    </a:solidFill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User app</a:t>
                </a:r>
                <a:endParaRPr kumimoji="1" lang="ko-KR" altLang="en-US" sz="20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C87FB475-9AC9-2B4C-BF5F-D04CDB362B9F}"/>
                </a:ext>
              </a:extLst>
            </p:cNvPr>
            <p:cNvGrpSpPr/>
            <p:nvPr/>
          </p:nvGrpSpPr>
          <p:grpSpPr>
            <a:xfrm>
              <a:off x="2679026" y="1597969"/>
              <a:ext cx="3019168" cy="3669893"/>
              <a:chOff x="2866767" y="1302890"/>
              <a:chExt cx="3019168" cy="3669893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6AAF34B-7768-1C4D-B0E4-A2E04C526D03}"/>
                  </a:ext>
                </a:extLst>
              </p:cNvPr>
              <p:cNvSpPr txBox="1"/>
              <p:nvPr/>
            </p:nvSpPr>
            <p:spPr>
              <a:xfrm>
                <a:off x="4032346" y="4492359"/>
                <a:ext cx="6543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000" dirty="0">
                    <a:solidFill>
                      <a:schemeClr val="bg1"/>
                    </a:solidFill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app</a:t>
                </a:r>
                <a:endParaRPr kumimoji="1" lang="ko-KR" altLang="en-US" sz="20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sp>
            <p:nvSpPr>
              <p:cNvPr id="11" name="모서리가 둥근 직사각형 10">
                <a:extLst>
                  <a:ext uri="{FF2B5EF4-FFF2-40B4-BE49-F238E27FC236}">
                    <a16:creationId xmlns:a16="http://schemas.microsoft.com/office/drawing/2014/main" id="{B28BA0B0-DBAE-ED40-B18C-A78575F59488}"/>
                  </a:ext>
                </a:extLst>
              </p:cNvPr>
              <p:cNvSpPr/>
              <p:nvPr/>
            </p:nvSpPr>
            <p:spPr>
              <a:xfrm>
                <a:off x="3419234" y="2720579"/>
                <a:ext cx="1916907" cy="116191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>
                    <a:solidFill>
                      <a:schemeClr val="accent6">
                        <a:lumMod val="50000"/>
                      </a:schemeClr>
                    </a:solidFill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Android studio</a:t>
                </a:r>
              </a:p>
            </p:txBody>
          </p:sp>
          <p:sp>
            <p:nvSpPr>
              <p:cNvPr id="12" name="모서리가 둥근 직사각형 11">
                <a:extLst>
                  <a:ext uri="{FF2B5EF4-FFF2-40B4-BE49-F238E27FC236}">
                    <a16:creationId xmlns:a16="http://schemas.microsoft.com/office/drawing/2014/main" id="{CE62922D-3C21-1349-8CFA-0CE708FC9E62}"/>
                  </a:ext>
                </a:extLst>
              </p:cNvPr>
              <p:cNvSpPr/>
              <p:nvPr/>
            </p:nvSpPr>
            <p:spPr>
              <a:xfrm>
                <a:off x="2866767" y="1710599"/>
                <a:ext cx="3019168" cy="3262184"/>
              </a:xfrm>
              <a:prstGeom prst="roundRect">
                <a:avLst/>
              </a:prstGeom>
              <a:noFill/>
              <a:ln w="25400">
                <a:solidFill>
                  <a:srgbClr val="3969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389722-31A3-194E-AFBC-EAC73A8FCBE9}"/>
                  </a:ext>
                </a:extLst>
              </p:cNvPr>
              <p:cNvSpPr txBox="1"/>
              <p:nvPr/>
            </p:nvSpPr>
            <p:spPr>
              <a:xfrm>
                <a:off x="3889678" y="1302890"/>
                <a:ext cx="9396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000" dirty="0">
                    <a:solidFill>
                      <a:schemeClr val="bg1"/>
                    </a:solidFill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Client</a:t>
                </a:r>
                <a:endParaRPr kumimoji="1" lang="ko-KR" altLang="en-US" sz="20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2C33353-2E0A-1648-8941-62B6542CA440}"/>
                </a:ext>
              </a:extLst>
            </p:cNvPr>
            <p:cNvGrpSpPr/>
            <p:nvPr/>
          </p:nvGrpSpPr>
          <p:grpSpPr>
            <a:xfrm>
              <a:off x="6684876" y="1588400"/>
              <a:ext cx="3019168" cy="3682220"/>
              <a:chOff x="6166282" y="1290563"/>
              <a:chExt cx="3019168" cy="3682220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0A41C03-3523-C34A-9080-DC9988723DD0}"/>
                  </a:ext>
                </a:extLst>
              </p:cNvPr>
              <p:cNvSpPr txBox="1"/>
              <p:nvPr/>
            </p:nvSpPr>
            <p:spPr>
              <a:xfrm>
                <a:off x="7194099" y="1290563"/>
                <a:ext cx="10332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000" dirty="0">
                    <a:solidFill>
                      <a:schemeClr val="bg1"/>
                    </a:solidFill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Server</a:t>
                </a:r>
                <a:endParaRPr kumimoji="1" lang="ko-KR" altLang="en-US" sz="20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sp>
            <p:nvSpPr>
              <p:cNvPr id="22" name="모서리가 둥근 직사각형 21">
                <a:extLst>
                  <a:ext uri="{FF2B5EF4-FFF2-40B4-BE49-F238E27FC236}">
                    <a16:creationId xmlns:a16="http://schemas.microsoft.com/office/drawing/2014/main" id="{C886ADAD-78F5-4648-9B8A-F30CA69F6383}"/>
                  </a:ext>
                </a:extLst>
              </p:cNvPr>
              <p:cNvSpPr/>
              <p:nvPr/>
            </p:nvSpPr>
            <p:spPr>
              <a:xfrm>
                <a:off x="6166282" y="1710599"/>
                <a:ext cx="3019168" cy="3262184"/>
              </a:xfrm>
              <a:prstGeom prst="roundRect">
                <a:avLst/>
              </a:prstGeom>
              <a:noFill/>
              <a:ln w="25400">
                <a:solidFill>
                  <a:srgbClr val="3969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CCA6599-6252-B945-8804-66052AE8041F}"/>
                  </a:ext>
                </a:extLst>
              </p:cNvPr>
              <p:cNvSpPr txBox="1"/>
              <p:nvPr/>
            </p:nvSpPr>
            <p:spPr>
              <a:xfrm>
                <a:off x="7159218" y="4492359"/>
                <a:ext cx="110305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000" dirty="0">
                    <a:solidFill>
                      <a:schemeClr val="bg1"/>
                    </a:solidFill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Python</a:t>
                </a:r>
                <a:endParaRPr kumimoji="1" lang="ko-KR" altLang="en-US" sz="20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</p:grp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07936026-41E3-4F4E-98D7-D3425D9D690F}"/>
                </a:ext>
              </a:extLst>
            </p:cNvPr>
            <p:cNvCxnSpPr>
              <a:stCxn id="11" idx="3"/>
              <a:endCxn id="25" idx="1"/>
            </p:cNvCxnSpPr>
            <p:nvPr/>
          </p:nvCxnSpPr>
          <p:spPr>
            <a:xfrm>
              <a:off x="5148400" y="3596613"/>
              <a:ext cx="878141" cy="0"/>
            </a:xfrm>
            <a:prstGeom prst="straightConnector1">
              <a:avLst/>
            </a:prstGeom>
            <a:ln w="53975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29BBCA3D-28C7-EA4B-A081-4630A77EE1D2}"/>
                </a:ext>
              </a:extLst>
            </p:cNvPr>
            <p:cNvCxnSpPr>
              <a:cxnSpLocks/>
              <a:stCxn id="25" idx="3"/>
              <a:endCxn id="29" idx="1"/>
            </p:cNvCxnSpPr>
            <p:nvPr/>
          </p:nvCxnSpPr>
          <p:spPr>
            <a:xfrm flipV="1">
              <a:off x="7343211" y="2971134"/>
              <a:ext cx="612846" cy="625479"/>
            </a:xfrm>
            <a:prstGeom prst="straightConnector1">
              <a:avLst/>
            </a:prstGeom>
            <a:ln w="539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id="{A51C3AF9-28B0-7141-9869-AB98AFE6846B}"/>
                </a:ext>
              </a:extLst>
            </p:cNvPr>
            <p:cNvSpPr/>
            <p:nvPr/>
          </p:nvSpPr>
          <p:spPr>
            <a:xfrm>
              <a:off x="6026541" y="3194958"/>
              <a:ext cx="1316670" cy="80330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accent6">
                      <a:lumMod val="50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SOCKET</a:t>
              </a: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7A616F3C-4A02-0B4C-9482-D5E874B92A35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H="1" flipV="1">
              <a:off x="7343211" y="3732628"/>
              <a:ext cx="482339" cy="475578"/>
            </a:xfrm>
            <a:prstGeom prst="straightConnector1">
              <a:avLst/>
            </a:prstGeom>
            <a:ln w="539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E28186F8-CBE0-564D-BA56-E956382833E6}"/>
                </a:ext>
              </a:extLst>
            </p:cNvPr>
            <p:cNvSpPr/>
            <p:nvPr/>
          </p:nvSpPr>
          <p:spPr>
            <a:xfrm>
              <a:off x="7825550" y="3806551"/>
              <a:ext cx="1577683" cy="80330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err="1">
                  <a:solidFill>
                    <a:schemeClr val="accent6">
                      <a:lumMod val="50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Tensorflow</a:t>
              </a:r>
              <a:endParaRPr kumimoji="1" lang="en-US" altLang="ko-KR" dirty="0">
                <a:solidFill>
                  <a:schemeClr val="accent6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1F1E593B-AA72-4147-9A84-994A2D332AAD}"/>
                </a:ext>
              </a:extLst>
            </p:cNvPr>
            <p:cNvCxnSpPr>
              <a:cxnSpLocks/>
              <a:stCxn id="29" idx="2"/>
              <a:endCxn id="30" idx="0"/>
            </p:cNvCxnSpPr>
            <p:nvPr/>
          </p:nvCxnSpPr>
          <p:spPr>
            <a:xfrm>
              <a:off x="8614392" y="3372788"/>
              <a:ext cx="0" cy="433763"/>
            </a:xfrm>
            <a:prstGeom prst="straightConnector1">
              <a:avLst/>
            </a:prstGeom>
            <a:ln w="539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모서리가 둥근 직사각형 28">
              <a:extLst>
                <a:ext uri="{FF2B5EF4-FFF2-40B4-BE49-F238E27FC236}">
                  <a16:creationId xmlns:a16="http://schemas.microsoft.com/office/drawing/2014/main" id="{44976903-4244-5B41-A3C8-F2983A437BAE}"/>
                </a:ext>
              </a:extLst>
            </p:cNvPr>
            <p:cNvSpPr/>
            <p:nvPr/>
          </p:nvSpPr>
          <p:spPr>
            <a:xfrm>
              <a:off x="7956057" y="2569479"/>
              <a:ext cx="1316670" cy="80330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accent6">
                      <a:lumMod val="50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OpenCV</a:t>
              </a:r>
            </a:p>
          </p:txBody>
        </p: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AB47C253-AF30-E84C-9B78-578AAA6C3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85572" y="2662006"/>
              <a:ext cx="1645279" cy="164527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040FAC6-8374-0744-9D1F-503FD789555D}"/>
                </a:ext>
              </a:extLst>
            </p:cNvPr>
            <p:cNvSpPr txBox="1"/>
            <p:nvPr/>
          </p:nvSpPr>
          <p:spPr>
            <a:xfrm>
              <a:off x="10003167" y="4277216"/>
              <a:ext cx="14435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0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Server PC</a:t>
              </a:r>
              <a:endParaRPr kumimoji="1" lang="ko-KR" altLang="en-US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873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F6F">
            <a:alpha val="6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BF73133-E201-5048-ADE6-8D956BD1EC44}"/>
              </a:ext>
            </a:extLst>
          </p:cNvPr>
          <p:cNvGrpSpPr/>
          <p:nvPr/>
        </p:nvGrpSpPr>
        <p:grpSpPr>
          <a:xfrm>
            <a:off x="0" y="244860"/>
            <a:ext cx="5932115" cy="584775"/>
            <a:chOff x="5277514" y="228499"/>
            <a:chExt cx="5932115" cy="584775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A7EC550-2812-1F4C-8D9D-07550BDCF2F4}"/>
                </a:ext>
              </a:extLst>
            </p:cNvPr>
            <p:cNvGrpSpPr/>
            <p:nvPr/>
          </p:nvGrpSpPr>
          <p:grpSpPr>
            <a:xfrm>
              <a:off x="5277514" y="271207"/>
              <a:ext cx="3949554" cy="516367"/>
              <a:chOff x="2070488" y="191694"/>
              <a:chExt cx="3949554" cy="516367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455FDA9-3839-464E-97D4-4DA57D5667C0}"/>
                  </a:ext>
                </a:extLst>
              </p:cNvPr>
              <p:cNvSpPr/>
              <p:nvPr/>
            </p:nvSpPr>
            <p:spPr>
              <a:xfrm>
                <a:off x="2070488" y="191694"/>
                <a:ext cx="3664950" cy="516367"/>
              </a:xfrm>
              <a:prstGeom prst="rect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7" name="직각 삼각형[R] 16">
                <a:extLst>
                  <a:ext uri="{FF2B5EF4-FFF2-40B4-BE49-F238E27FC236}">
                    <a16:creationId xmlns:a16="http://schemas.microsoft.com/office/drawing/2014/main" id="{C2B28500-3572-D341-96DD-28C0AC71F78D}"/>
                  </a:ext>
                </a:extLst>
              </p:cNvPr>
              <p:cNvSpPr/>
              <p:nvPr/>
            </p:nvSpPr>
            <p:spPr>
              <a:xfrm>
                <a:off x="5726979" y="429342"/>
                <a:ext cx="286171" cy="278719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8" name="직각 삼각형[R] 17">
                <a:extLst>
                  <a:ext uri="{FF2B5EF4-FFF2-40B4-BE49-F238E27FC236}">
                    <a16:creationId xmlns:a16="http://schemas.microsoft.com/office/drawing/2014/main" id="{F852EAC2-A005-4C4E-A1C3-C2FE1FA2865F}"/>
                  </a:ext>
                </a:extLst>
              </p:cNvPr>
              <p:cNvSpPr/>
              <p:nvPr/>
            </p:nvSpPr>
            <p:spPr>
              <a:xfrm rot="5400000">
                <a:off x="5735238" y="187371"/>
                <a:ext cx="278719" cy="290889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6AA84E-11E3-C546-B8D7-0F8743ECBA60}"/>
                </a:ext>
              </a:extLst>
            </p:cNvPr>
            <p:cNvSpPr txBox="1"/>
            <p:nvPr/>
          </p:nvSpPr>
          <p:spPr>
            <a:xfrm>
              <a:off x="5377224" y="228499"/>
              <a:ext cx="58324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dirty="0">
                  <a:solidFill>
                    <a:prstClr val="white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개발 </a:t>
              </a:r>
              <a:r>
                <a:rPr kumimoji="1" lang="en-US" altLang="ko-KR" sz="3200" dirty="0">
                  <a:solidFill>
                    <a:prstClr val="white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/</a:t>
              </a:r>
              <a:r>
                <a:rPr kumimoji="1" lang="ko-KR" altLang="en-US" sz="3200" dirty="0">
                  <a:solidFill>
                    <a:prstClr val="white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시스템 환경</a:t>
              </a:r>
              <a:endParaRPr kumimoji="1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0442A26-7C1B-8C49-90B2-571B9CE72959}"/>
              </a:ext>
            </a:extLst>
          </p:cNvPr>
          <p:cNvGrpSpPr/>
          <p:nvPr/>
        </p:nvGrpSpPr>
        <p:grpSpPr>
          <a:xfrm>
            <a:off x="513944" y="1827527"/>
            <a:ext cx="6302011" cy="3877985"/>
            <a:chOff x="1470389" y="1618521"/>
            <a:chExt cx="6302011" cy="387798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D23C38E-C4BD-4741-939F-4365713186D1}"/>
                </a:ext>
              </a:extLst>
            </p:cNvPr>
            <p:cNvSpPr/>
            <p:nvPr/>
          </p:nvSpPr>
          <p:spPr>
            <a:xfrm>
              <a:off x="1470389" y="1618521"/>
              <a:ext cx="789485" cy="461665"/>
            </a:xfrm>
            <a:prstGeom prst="rect">
              <a:avLst/>
            </a:prstGeom>
            <a:solidFill>
              <a:srgbClr val="396952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FFDA66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개발</a:t>
              </a:r>
              <a:endParaRPr lang="en-US" altLang="ko-KR" sz="2400" dirty="0">
                <a:solidFill>
                  <a:srgbClr val="FFDA66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35B5E5B-EFD6-9048-B1EB-3FC0469C8AC5}"/>
                </a:ext>
              </a:extLst>
            </p:cNvPr>
            <p:cNvSpPr/>
            <p:nvPr/>
          </p:nvSpPr>
          <p:spPr>
            <a:xfrm>
              <a:off x="1483452" y="2080187"/>
              <a:ext cx="6288948" cy="2922888"/>
            </a:xfrm>
            <a:prstGeom prst="rect">
              <a:avLst/>
            </a:prstGeom>
            <a:noFill/>
            <a:ln w="22225">
              <a:solidFill>
                <a:srgbClr val="396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693340-99FD-FE41-A323-8612CB3C4A40}"/>
                </a:ext>
              </a:extLst>
            </p:cNvPr>
            <p:cNvSpPr txBox="1"/>
            <p:nvPr/>
          </p:nvSpPr>
          <p:spPr>
            <a:xfrm>
              <a:off x="1667760" y="2080186"/>
              <a:ext cx="5737451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200000"/>
                </a:lnSpc>
                <a:buFont typeface="Wingdings" pitchFamily="2" charset="2"/>
                <a:buChar char="u"/>
                <a:defRPr/>
              </a:pPr>
              <a:r>
                <a:rPr kumimoji="1" lang="en-US" altLang="ko-KR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Windows :</a:t>
              </a:r>
              <a:r>
                <a:rPr kumimoji="1" lang="ko-KR" altLang="en-US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Python, JAVA, XML</a:t>
              </a:r>
            </a:p>
            <a:p>
              <a:pPr marL="285750" lvl="0" indent="-285750">
                <a:lnSpc>
                  <a:spcPct val="200000"/>
                </a:lnSpc>
                <a:buFont typeface="Wingdings" pitchFamily="2" charset="2"/>
                <a:buChar char="u"/>
                <a:defRPr/>
              </a:pPr>
              <a:r>
                <a:rPr kumimoji="1" lang="en-US" altLang="ko-KR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Main IDE :</a:t>
              </a:r>
              <a:r>
                <a:rPr kumimoji="1" lang="ko-KR" altLang="en-US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</a:t>
              </a:r>
              <a:r>
                <a:rPr kumimoji="1" lang="en-US" altLang="ko-KR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Android Studio, </a:t>
              </a:r>
              <a:r>
                <a:rPr kumimoji="1" lang="en-US" altLang="ko-KR" dirty="0" err="1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Jupyter</a:t>
              </a:r>
              <a:r>
                <a:rPr kumimoji="1" lang="en-US" altLang="ko-KR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notebook</a:t>
              </a:r>
            </a:p>
            <a:p>
              <a:pPr marL="285750" lvl="0" indent="-285750">
                <a:lnSpc>
                  <a:spcPct val="200000"/>
                </a:lnSpc>
                <a:buFont typeface="Wingdings" pitchFamily="2" charset="2"/>
                <a:buChar char="u"/>
                <a:defRPr/>
              </a:pPr>
              <a:r>
                <a:rPr kumimoji="1" lang="en-US" altLang="ko-KR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Image processing : OpenCV</a:t>
              </a:r>
            </a:p>
            <a:p>
              <a:pPr marL="285750" lvl="0" indent="-285750">
                <a:lnSpc>
                  <a:spcPct val="200000"/>
                </a:lnSpc>
                <a:buFont typeface="Wingdings" pitchFamily="2" charset="2"/>
                <a:buChar char="u"/>
                <a:defRPr/>
              </a:pPr>
              <a:r>
                <a:rPr kumimoji="1" lang="en-US" altLang="ko-KR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Deep-Learning : </a:t>
              </a:r>
              <a:r>
                <a:rPr kumimoji="1" lang="en-US" altLang="ko-KR" dirty="0" err="1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Tensorflow</a:t>
              </a:r>
              <a:r>
                <a:rPr kumimoji="1" lang="en-US" altLang="ko-KR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</a:t>
              </a:r>
            </a:p>
            <a:p>
              <a:pPr marL="285750" lvl="0" indent="-285750">
                <a:lnSpc>
                  <a:spcPct val="200000"/>
                </a:lnSpc>
                <a:buFont typeface="Wingdings" pitchFamily="2" charset="2"/>
                <a:buChar char="u"/>
                <a:defRPr/>
              </a:pPr>
              <a:r>
                <a:rPr kumimoji="1" lang="en-US" altLang="ko-KR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Git/Source tree </a:t>
              </a:r>
              <a:r>
                <a:rPr kumimoji="1" lang="ko-KR" altLang="en-US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사용해서 </a:t>
              </a:r>
              <a:r>
                <a:rPr kumimoji="1" lang="ko-KR" altLang="en-US" dirty="0" err="1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버전관리</a:t>
              </a:r>
              <a:r>
                <a:rPr kumimoji="1" lang="en-US" altLang="ko-KR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/</a:t>
              </a:r>
              <a:r>
                <a:rPr kumimoji="1" lang="ko-KR" altLang="en-US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협업</a:t>
              </a:r>
              <a:endParaRPr kumimoji="1"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L="285750" indent="-285750">
                <a:lnSpc>
                  <a:spcPct val="200000"/>
                </a:lnSpc>
                <a:buFont typeface="Wingdings" pitchFamily="2" charset="2"/>
                <a:buChar char="u"/>
              </a:pPr>
              <a:endParaRPr kumimoji="1"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B8E3E5B-58A0-6E4B-AD19-5AF80B841EB0}"/>
              </a:ext>
            </a:extLst>
          </p:cNvPr>
          <p:cNvGrpSpPr/>
          <p:nvPr/>
        </p:nvGrpSpPr>
        <p:grpSpPr>
          <a:xfrm>
            <a:off x="7445796" y="1827529"/>
            <a:ext cx="4034889" cy="3384552"/>
            <a:chOff x="7941915" y="1709961"/>
            <a:chExt cx="4034889" cy="338455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97CE706-4E82-AF42-A333-CF352487EB98}"/>
                </a:ext>
              </a:extLst>
            </p:cNvPr>
            <p:cNvSpPr/>
            <p:nvPr/>
          </p:nvSpPr>
          <p:spPr>
            <a:xfrm>
              <a:off x="7941915" y="1709961"/>
              <a:ext cx="1754707" cy="461665"/>
            </a:xfrm>
            <a:prstGeom prst="rect">
              <a:avLst/>
            </a:prstGeom>
            <a:solidFill>
              <a:srgbClr val="396952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FFDA66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시스템 환경</a:t>
              </a:r>
              <a:endParaRPr lang="en-US" altLang="ko-KR" sz="2400" dirty="0">
                <a:solidFill>
                  <a:srgbClr val="FFDA66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21949D2-8A6D-D94D-871C-FCCABCAA0EE8}"/>
                </a:ext>
              </a:extLst>
            </p:cNvPr>
            <p:cNvSpPr/>
            <p:nvPr/>
          </p:nvSpPr>
          <p:spPr>
            <a:xfrm>
              <a:off x="7954977" y="2171625"/>
              <a:ext cx="4021827" cy="2922888"/>
            </a:xfrm>
            <a:prstGeom prst="rect">
              <a:avLst/>
            </a:prstGeom>
            <a:noFill/>
            <a:ln w="22225">
              <a:solidFill>
                <a:srgbClr val="396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646EB4B7-3831-BC4E-8CB1-225393A0A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4725" y="2721521"/>
            <a:ext cx="1623966" cy="16239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D34893A-B43C-2747-BD19-6FDC0BF284EB}"/>
              </a:ext>
            </a:extLst>
          </p:cNvPr>
          <p:cNvSpPr txBox="1"/>
          <p:nvPr/>
        </p:nvSpPr>
        <p:spPr>
          <a:xfrm>
            <a:off x="8697619" y="4267804"/>
            <a:ext cx="1518178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Application</a:t>
            </a:r>
            <a:endParaRPr kumimoji="1" lang="ko-KR" altLang="en-US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992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F6F">
            <a:alpha val="6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BF73133-E201-5048-ADE6-8D956BD1EC44}"/>
              </a:ext>
            </a:extLst>
          </p:cNvPr>
          <p:cNvGrpSpPr/>
          <p:nvPr/>
        </p:nvGrpSpPr>
        <p:grpSpPr>
          <a:xfrm>
            <a:off x="-39256" y="223377"/>
            <a:ext cx="3360468" cy="586054"/>
            <a:chOff x="3423780" y="394684"/>
            <a:chExt cx="3360468" cy="5860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A7EC550-2812-1F4C-8D9D-07550BDCF2F4}"/>
                </a:ext>
              </a:extLst>
            </p:cNvPr>
            <p:cNvGrpSpPr/>
            <p:nvPr/>
          </p:nvGrpSpPr>
          <p:grpSpPr>
            <a:xfrm>
              <a:off x="3463036" y="464371"/>
              <a:ext cx="3321212" cy="516367"/>
              <a:chOff x="256010" y="384858"/>
              <a:chExt cx="3321212" cy="516367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455FDA9-3839-464E-97D4-4DA57D5667C0}"/>
                  </a:ext>
                </a:extLst>
              </p:cNvPr>
              <p:cNvSpPr/>
              <p:nvPr/>
            </p:nvSpPr>
            <p:spPr>
              <a:xfrm>
                <a:off x="256010" y="384858"/>
                <a:ext cx="3041775" cy="516367"/>
              </a:xfrm>
              <a:prstGeom prst="rect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7" name="직각 삼각형[R] 16">
                <a:extLst>
                  <a:ext uri="{FF2B5EF4-FFF2-40B4-BE49-F238E27FC236}">
                    <a16:creationId xmlns:a16="http://schemas.microsoft.com/office/drawing/2014/main" id="{C2B28500-3572-D341-96DD-28C0AC71F78D}"/>
                  </a:ext>
                </a:extLst>
              </p:cNvPr>
              <p:cNvSpPr/>
              <p:nvPr/>
            </p:nvSpPr>
            <p:spPr>
              <a:xfrm>
                <a:off x="3265422" y="621227"/>
                <a:ext cx="304907" cy="278719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8" name="직각 삼각형[R] 17">
                <a:extLst>
                  <a:ext uri="{FF2B5EF4-FFF2-40B4-BE49-F238E27FC236}">
                    <a16:creationId xmlns:a16="http://schemas.microsoft.com/office/drawing/2014/main" id="{F852EAC2-A005-4C4E-A1C3-C2FE1FA2865F}"/>
                  </a:ext>
                </a:extLst>
              </p:cNvPr>
              <p:cNvSpPr/>
              <p:nvPr/>
            </p:nvSpPr>
            <p:spPr>
              <a:xfrm rot="5400000">
                <a:off x="3282895" y="369732"/>
                <a:ext cx="278719" cy="309934"/>
              </a:xfrm>
              <a:prstGeom prst="rtTriangle">
                <a:avLst/>
              </a:prstGeom>
              <a:solidFill>
                <a:srgbClr val="396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6AA84E-11E3-C546-B8D7-0F8743ECBA60}"/>
                </a:ext>
              </a:extLst>
            </p:cNvPr>
            <p:cNvSpPr txBox="1"/>
            <p:nvPr/>
          </p:nvSpPr>
          <p:spPr>
            <a:xfrm>
              <a:off x="3423780" y="394684"/>
              <a:ext cx="3187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dirty="0">
                  <a:solidFill>
                    <a:prstClr val="white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클라이언트</a:t>
              </a:r>
              <a:r>
                <a:rPr kumimoji="1" lang="en-US" altLang="ko-K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사진관3" panose="02020600000000000000" pitchFamily="18" charset="-127"/>
                  <a:ea typeface="a옛날사진관3" panose="02020600000000000000" pitchFamily="18" charset="-127"/>
                  <a:cs typeface="+mn-cs"/>
                </a:rPr>
                <a:t> </a:t>
              </a:r>
              <a:r>
                <a:rPr kumimoji="1" lang="ko-KR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사진관3" panose="02020600000000000000" pitchFamily="18" charset="-127"/>
                  <a:ea typeface="a옛날사진관3" panose="02020600000000000000" pitchFamily="18" charset="-127"/>
                  <a:cs typeface="+mn-cs"/>
                </a:rPr>
                <a:t>구현 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7BF3B47-775A-CA4C-B537-36983D628545}"/>
              </a:ext>
            </a:extLst>
          </p:cNvPr>
          <p:cNvGrpSpPr/>
          <p:nvPr/>
        </p:nvGrpSpPr>
        <p:grpSpPr>
          <a:xfrm>
            <a:off x="1037562" y="432905"/>
            <a:ext cx="6678765" cy="6180504"/>
            <a:chOff x="717101" y="338748"/>
            <a:chExt cx="6678765" cy="618050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A497E4B-D022-CB4F-80FB-36CD4BC28049}"/>
                </a:ext>
              </a:extLst>
            </p:cNvPr>
            <p:cNvGrpSpPr/>
            <p:nvPr/>
          </p:nvGrpSpPr>
          <p:grpSpPr>
            <a:xfrm>
              <a:off x="4354091" y="338748"/>
              <a:ext cx="3041775" cy="6180504"/>
              <a:chOff x="2665230" y="220296"/>
              <a:chExt cx="3041775" cy="6180504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668A6482-B919-044D-9D14-2415744A0E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89" t="7966" r="6240" b="11272"/>
              <a:stretch/>
            </p:blipFill>
            <p:spPr>
              <a:xfrm>
                <a:off x="2697480" y="818518"/>
                <a:ext cx="2923003" cy="5015611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5E30599A-24D9-954C-85A0-7F3D1D8070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65230" y="220296"/>
                <a:ext cx="3041775" cy="6180504"/>
              </a:xfrm>
              <a:prstGeom prst="rect">
                <a:avLst/>
              </a:prstGeom>
            </p:spPr>
          </p:pic>
        </p:grpSp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1BFF666E-0365-0F4E-89EC-CD6AF2FDC9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128" b="63986"/>
            <a:stretch/>
          </p:blipFill>
          <p:spPr bwMode="auto">
            <a:xfrm>
              <a:off x="4080285" y="3864429"/>
              <a:ext cx="1671973" cy="1208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4" name="꺾인 연결선[E] 33">
              <a:extLst>
                <a:ext uri="{FF2B5EF4-FFF2-40B4-BE49-F238E27FC236}">
                  <a16:creationId xmlns:a16="http://schemas.microsoft.com/office/drawing/2014/main" id="{12AB56C6-BD3C-604E-AC9C-FDA6E7CFCCA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827383" y="3265716"/>
              <a:ext cx="1351599" cy="1159329"/>
            </a:xfrm>
            <a:prstGeom prst="bentConnector3">
              <a:avLst/>
            </a:prstGeom>
            <a:ln w="38100">
              <a:solidFill>
                <a:srgbClr val="CF232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80C7DB4-417E-F04E-BD05-F51E695C7311}"/>
                </a:ext>
              </a:extLst>
            </p:cNvPr>
            <p:cNvSpPr txBox="1"/>
            <p:nvPr/>
          </p:nvSpPr>
          <p:spPr>
            <a:xfrm>
              <a:off x="717101" y="2705219"/>
              <a:ext cx="2095895" cy="830997"/>
            </a:xfrm>
            <a:prstGeom prst="rect">
              <a:avLst/>
            </a:prstGeom>
            <a:solidFill>
              <a:srgbClr val="396952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63000"/>
                      </a:prstClr>
                    </a:outerShdw>
                  </a:effectLst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PAPER TALK</a:t>
              </a:r>
            </a:p>
            <a:p>
              <a:pPr algn="ctr"/>
              <a:r>
                <a:rPr kumimoji="1" lang="en-US" altLang="ko-KR" sz="2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63000"/>
                      </a:prstClr>
                    </a:outerShdw>
                  </a:effectLst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APP </a:t>
              </a:r>
              <a:r>
                <a:rPr kumimoji="1" lang="ko-KR" altLang="en-US" sz="2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63000"/>
                      </a:prstClr>
                    </a:outerShdw>
                  </a:effectLst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아이콘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018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1205</TotalTime>
  <Words>971</Words>
  <Application>Microsoft Office PowerPoint</Application>
  <PresentationFormat>와이드스크린</PresentationFormat>
  <Paragraphs>292</Paragraphs>
  <Slides>40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5" baseType="lpstr">
      <vt:lpstr>맑은 고딕</vt:lpstr>
      <vt:lpstr>Wingdings</vt:lpstr>
      <vt:lpstr>Arial</vt:lpstr>
      <vt:lpstr>a옛날사진관3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User</dc:creator>
  <cp:lastModifiedBy>Windows 사용자</cp:lastModifiedBy>
  <cp:revision>104</cp:revision>
  <dcterms:created xsi:type="dcterms:W3CDTF">2019-05-26T11:31:28Z</dcterms:created>
  <dcterms:modified xsi:type="dcterms:W3CDTF">2019-06-18T20:33:00Z</dcterms:modified>
</cp:coreProperties>
</file>